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6" r:id="rId6"/>
    <p:sldId id="337" r:id="rId7"/>
    <p:sldId id="343" r:id="rId8"/>
    <p:sldId id="338" r:id="rId9"/>
    <p:sldId id="340" r:id="rId10"/>
    <p:sldId id="339" r:id="rId11"/>
    <p:sldId id="341" r:id="rId12"/>
    <p:sldId id="342" r:id="rId13"/>
    <p:sldId id="344" r:id="rId14"/>
    <p:sldId id="348" r:id="rId15"/>
    <p:sldId id="345" r:id="rId16"/>
    <p:sldId id="349" r:id="rId17"/>
    <p:sldId id="347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68FE9-F6B4-4E83-9EE6-A7967BCCE130}" v="129" dt="2025-06-13T14:19:29.37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1" d="100"/>
          <a:sy n="71" d="100"/>
        </p:scale>
        <p:origin x="1138" y="283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na Kramskaya" userId="1b357d5cf1097798" providerId="LiveId" clId="{77568FE9-F6B4-4E83-9EE6-A7967BCCE130}"/>
    <pc:docChg chg="undo custSel addSld delSld modSld sldOrd">
      <pc:chgData name="Helena Kramskaya" userId="1b357d5cf1097798" providerId="LiveId" clId="{77568FE9-F6B4-4E83-9EE6-A7967BCCE130}" dt="2025-06-13T14:23:32.117" v="2408" actId="478"/>
      <pc:docMkLst>
        <pc:docMk/>
      </pc:docMkLst>
      <pc:sldChg chg="addSp delSp modSp mod modTransition">
        <pc:chgData name="Helena Kramskaya" userId="1b357d5cf1097798" providerId="LiveId" clId="{77568FE9-F6B4-4E83-9EE6-A7967BCCE130}" dt="2025-06-13T14:15:31.678" v="2349"/>
        <pc:sldMkLst>
          <pc:docMk/>
          <pc:sldMk cId="954410245" sldId="335"/>
        </pc:sldMkLst>
        <pc:spChg chg="add mod">
          <ac:chgData name="Helena Kramskaya" userId="1b357d5cf1097798" providerId="LiveId" clId="{77568FE9-F6B4-4E83-9EE6-A7967BCCE130}" dt="2025-06-13T10:19:10.380" v="1"/>
          <ac:spMkLst>
            <pc:docMk/>
            <pc:sldMk cId="954410245" sldId="335"/>
            <ac:spMk id="2" creationId="{18311E47-1FA1-69E2-F5F8-CB807B88854C}"/>
          </ac:spMkLst>
        </pc:spChg>
        <pc:spChg chg="del">
          <ac:chgData name="Helena Kramskaya" userId="1b357d5cf1097798" providerId="LiveId" clId="{77568FE9-F6B4-4E83-9EE6-A7967BCCE130}" dt="2025-06-13T10:19:28.080" v="4" actId="478"/>
          <ac:spMkLst>
            <pc:docMk/>
            <pc:sldMk cId="954410245" sldId="335"/>
            <ac:spMk id="3" creationId="{2BE0BCE3-7A85-71CE-E027-A8E454AF1454}"/>
          </ac:spMkLst>
        </pc:spChg>
        <pc:spChg chg="add mod">
          <ac:chgData name="Helena Kramskaya" userId="1b357d5cf1097798" providerId="LiveId" clId="{77568FE9-F6B4-4E83-9EE6-A7967BCCE130}" dt="2025-06-13T12:41:35.813" v="967" actId="1036"/>
          <ac:spMkLst>
            <pc:docMk/>
            <pc:sldMk cId="954410245" sldId="335"/>
            <ac:spMk id="4" creationId="{4586A061-4173-30AC-8030-24B5DEEF1C16}"/>
          </ac:spMkLst>
        </pc:spChg>
        <pc:spChg chg="add del mod">
          <ac:chgData name="Helena Kramskaya" userId="1b357d5cf1097798" providerId="LiveId" clId="{77568FE9-F6B4-4E83-9EE6-A7967BCCE130}" dt="2025-06-13T10:19:30.070" v="5" actId="478"/>
          <ac:spMkLst>
            <pc:docMk/>
            <pc:sldMk cId="954410245" sldId="335"/>
            <ac:spMk id="6" creationId="{3D100951-66F8-7A98-785F-5AD796049156}"/>
          </ac:spMkLst>
        </pc:spChg>
        <pc:spChg chg="add mod">
          <ac:chgData name="Helena Kramskaya" userId="1b357d5cf1097798" providerId="LiveId" clId="{77568FE9-F6B4-4E83-9EE6-A7967BCCE130}" dt="2025-06-13T10:20:38.220" v="19"/>
          <ac:spMkLst>
            <pc:docMk/>
            <pc:sldMk cId="954410245" sldId="335"/>
            <ac:spMk id="7" creationId="{6E0E0F99-5BC1-EF06-C462-E9FD40F7D935}"/>
          </ac:spMkLst>
        </pc:spChg>
        <pc:spChg chg="add mod">
          <ac:chgData name="Helena Kramskaya" userId="1b357d5cf1097798" providerId="LiveId" clId="{77568FE9-F6B4-4E83-9EE6-A7967BCCE130}" dt="2025-06-13T10:59:50.356" v="347" actId="14100"/>
          <ac:spMkLst>
            <pc:docMk/>
            <pc:sldMk cId="954410245" sldId="335"/>
            <ac:spMk id="8" creationId="{7BF1B067-A862-0055-E5E0-D1E45BACCF49}"/>
          </ac:spMkLst>
        </pc:spChg>
        <pc:spChg chg="add del mod">
          <ac:chgData name="Helena Kramskaya" userId="1b357d5cf1097798" providerId="LiveId" clId="{77568FE9-F6B4-4E83-9EE6-A7967BCCE130}" dt="2025-06-13T10:25:59.719" v="85" actId="22"/>
          <ac:spMkLst>
            <pc:docMk/>
            <pc:sldMk cId="954410245" sldId="335"/>
            <ac:spMk id="10" creationId="{FA080350-D584-3714-F175-FAB43EA8C868}"/>
          </ac:spMkLst>
        </pc:spChg>
      </pc:sldChg>
      <pc:sldChg chg="addSp delSp modSp mod modTransition">
        <pc:chgData name="Helena Kramskaya" userId="1b357d5cf1097798" providerId="LiveId" clId="{77568FE9-F6B4-4E83-9EE6-A7967BCCE130}" dt="2025-06-13T14:18:32.897" v="2374" actId="1076"/>
        <pc:sldMkLst>
          <pc:docMk/>
          <pc:sldMk cId="582749365" sldId="336"/>
        </pc:sldMkLst>
        <pc:spChg chg="del">
          <ac:chgData name="Helena Kramskaya" userId="1b357d5cf1097798" providerId="LiveId" clId="{77568FE9-F6B4-4E83-9EE6-A7967BCCE130}" dt="2025-06-13T10:43:02.789" v="213" actId="478"/>
          <ac:spMkLst>
            <pc:docMk/>
            <pc:sldMk cId="582749365" sldId="336"/>
            <ac:spMk id="2" creationId="{08F0870A-EBCD-13FC-D1A2-49C555C48170}"/>
          </ac:spMkLst>
        </pc:spChg>
        <pc:spChg chg="add mod">
          <ac:chgData name="Helena Kramskaya" userId="1b357d5cf1097798" providerId="LiveId" clId="{77568FE9-F6B4-4E83-9EE6-A7967BCCE130}" dt="2025-06-13T14:18:32.897" v="2374" actId="1076"/>
          <ac:spMkLst>
            <pc:docMk/>
            <pc:sldMk cId="582749365" sldId="336"/>
            <ac:spMk id="2" creationId="{DAF9AC8B-E32E-06B7-EB9F-4C3275BE9B14}"/>
          </ac:spMkLst>
        </pc:spChg>
        <pc:spChg chg="del mod">
          <ac:chgData name="Helena Kramskaya" userId="1b357d5cf1097798" providerId="LiveId" clId="{77568FE9-F6B4-4E83-9EE6-A7967BCCE130}" dt="2025-06-13T14:17:39.379" v="2355" actId="478"/>
          <ac:spMkLst>
            <pc:docMk/>
            <pc:sldMk cId="582749365" sldId="336"/>
            <ac:spMk id="3" creationId="{089920E1-1F47-D3FB-B5CD-7110B3795525}"/>
          </ac:spMkLst>
        </pc:spChg>
        <pc:spChg chg="add mod">
          <ac:chgData name="Helena Kramskaya" userId="1b357d5cf1097798" providerId="LiveId" clId="{77568FE9-F6B4-4E83-9EE6-A7967BCCE130}" dt="2025-06-13T11:05:13.586" v="457" actId="1076"/>
          <ac:spMkLst>
            <pc:docMk/>
            <pc:sldMk cId="582749365" sldId="336"/>
            <ac:spMk id="4" creationId="{A012B038-5692-FFCB-60EB-4935274BF14B}"/>
          </ac:spMkLst>
        </pc:spChg>
        <pc:spChg chg="add del mod">
          <ac:chgData name="Helena Kramskaya" userId="1b357d5cf1097798" providerId="LiveId" clId="{77568FE9-F6B4-4E83-9EE6-A7967BCCE130}" dt="2025-06-13T10:43:04.117" v="214" actId="478"/>
          <ac:spMkLst>
            <pc:docMk/>
            <pc:sldMk cId="582749365" sldId="336"/>
            <ac:spMk id="6" creationId="{C2C92A23-D5F7-2E12-1425-DA6009367E9C}"/>
          </ac:spMkLst>
        </pc:spChg>
        <pc:spChg chg="del">
          <ac:chgData name="Helena Kramskaya" userId="1b357d5cf1097798" providerId="LiveId" clId="{77568FE9-F6B4-4E83-9EE6-A7967BCCE130}" dt="2025-06-13T10:43:15.773" v="216" actId="478"/>
          <ac:spMkLst>
            <pc:docMk/>
            <pc:sldMk cId="582749365" sldId="336"/>
            <ac:spMk id="7" creationId="{70B4EC43-20C2-1DA5-646B-B8D26CF7D003}"/>
          </ac:spMkLst>
        </pc:spChg>
        <pc:spChg chg="add del mod">
          <ac:chgData name="Helena Kramskaya" userId="1b357d5cf1097798" providerId="LiveId" clId="{77568FE9-F6B4-4E83-9EE6-A7967BCCE130}" dt="2025-06-13T10:43:19.639" v="223"/>
          <ac:spMkLst>
            <pc:docMk/>
            <pc:sldMk cId="582749365" sldId="336"/>
            <ac:spMk id="9" creationId="{E0DAD36C-A08C-2974-D8D5-5240E7088EC1}"/>
          </ac:spMkLst>
        </pc:spChg>
        <pc:spChg chg="add mod">
          <ac:chgData name="Helena Kramskaya" userId="1b357d5cf1097798" providerId="LiveId" clId="{77568FE9-F6B4-4E83-9EE6-A7967BCCE130}" dt="2025-06-13T10:43:18.438" v="221"/>
          <ac:spMkLst>
            <pc:docMk/>
            <pc:sldMk cId="582749365" sldId="336"/>
            <ac:spMk id="10" creationId="{3FA8B00D-53F2-DEFD-80C6-F636EA1CA23D}"/>
          </ac:spMkLst>
        </pc:spChg>
        <pc:spChg chg="add mod">
          <ac:chgData name="Helena Kramskaya" userId="1b357d5cf1097798" providerId="LiveId" clId="{77568FE9-F6B4-4E83-9EE6-A7967BCCE130}" dt="2025-06-13T11:05:13.586" v="457" actId="1076"/>
          <ac:spMkLst>
            <pc:docMk/>
            <pc:sldMk cId="582749365" sldId="336"/>
            <ac:spMk id="11" creationId="{E75825D1-D5AE-4F55-674C-0D484D317FD7}"/>
          </ac:spMkLst>
        </pc:spChg>
      </pc:sldChg>
      <pc:sldChg chg="addSp delSp modSp mod modTransition">
        <pc:chgData name="Helena Kramskaya" userId="1b357d5cf1097798" providerId="LiveId" clId="{77568FE9-F6B4-4E83-9EE6-A7967BCCE130}" dt="2025-06-13T14:18:48.448" v="2376" actId="20577"/>
        <pc:sldMkLst>
          <pc:docMk/>
          <pc:sldMk cId="3786907341" sldId="337"/>
        </pc:sldMkLst>
        <pc:spChg chg="mod">
          <ac:chgData name="Helena Kramskaya" userId="1b357d5cf1097798" providerId="LiveId" clId="{77568FE9-F6B4-4E83-9EE6-A7967BCCE130}" dt="2025-06-13T12:56:13.088" v="978" actId="20577"/>
          <ac:spMkLst>
            <pc:docMk/>
            <pc:sldMk cId="3786907341" sldId="337"/>
            <ac:spMk id="2" creationId="{EA5BA0C7-4B10-03D7-2211-750D1F9E5A8A}"/>
          </ac:spMkLst>
        </pc:spChg>
        <pc:spChg chg="add mod">
          <ac:chgData name="Helena Kramskaya" userId="1b357d5cf1097798" providerId="LiveId" clId="{77568FE9-F6B4-4E83-9EE6-A7967BCCE130}" dt="2025-06-13T14:18:48.448" v="2376" actId="20577"/>
          <ac:spMkLst>
            <pc:docMk/>
            <pc:sldMk cId="3786907341" sldId="337"/>
            <ac:spMk id="3" creationId="{A2FD91FB-D4C4-8931-47C5-0C608BDE3BE0}"/>
          </ac:spMkLst>
        </pc:spChg>
        <pc:spChg chg="add del mod">
          <ac:chgData name="Helena Kramskaya" userId="1b357d5cf1097798" providerId="LiveId" clId="{77568FE9-F6B4-4E83-9EE6-A7967BCCE130}" dt="2025-06-13T10:42:04.883" v="211" actId="478"/>
          <ac:spMkLst>
            <pc:docMk/>
            <pc:sldMk cId="3786907341" sldId="337"/>
            <ac:spMk id="4" creationId="{1C9101DD-1E66-B467-4BC4-277B9F3457D6}"/>
          </ac:spMkLst>
        </pc:spChg>
        <pc:spChg chg="add mod">
          <ac:chgData name="Helena Kramskaya" userId="1b357d5cf1097798" providerId="LiveId" clId="{77568FE9-F6B4-4E83-9EE6-A7967BCCE130}" dt="2025-06-13T11:03:31.147" v="440" actId="2710"/>
          <ac:spMkLst>
            <pc:docMk/>
            <pc:sldMk cId="3786907341" sldId="337"/>
            <ac:spMk id="5" creationId="{CEED5FA9-901F-E8FE-331E-52C4D0675CA9}"/>
          </ac:spMkLst>
        </pc:spChg>
        <pc:spChg chg="add del mod">
          <ac:chgData name="Helena Kramskaya" userId="1b357d5cf1097798" providerId="LiveId" clId="{77568FE9-F6B4-4E83-9EE6-A7967BCCE130}" dt="2025-06-13T10:54:59.654" v="274"/>
          <ac:spMkLst>
            <pc:docMk/>
            <pc:sldMk cId="3786907341" sldId="337"/>
            <ac:spMk id="6" creationId="{904567BC-3291-8192-2193-DF83E31D5E82}"/>
          </ac:spMkLst>
        </pc:spChg>
        <pc:spChg chg="add mod">
          <ac:chgData name="Helena Kramskaya" userId="1b357d5cf1097798" providerId="LiveId" clId="{77568FE9-F6B4-4E83-9EE6-A7967BCCE130}" dt="2025-06-13T12:29:13.288" v="667"/>
          <ac:spMkLst>
            <pc:docMk/>
            <pc:sldMk cId="3786907341" sldId="337"/>
            <ac:spMk id="7" creationId="{36C58815-4143-F1CF-4B6F-A9D1DED2CC4C}"/>
          </ac:spMkLst>
        </pc:spChg>
        <pc:spChg chg="add del mod">
          <ac:chgData name="Helena Kramskaya" userId="1b357d5cf1097798" providerId="LiveId" clId="{77568FE9-F6B4-4E83-9EE6-A7967BCCE130}" dt="2025-06-13T12:30:15.588" v="683" actId="22"/>
          <ac:spMkLst>
            <pc:docMk/>
            <pc:sldMk cId="3786907341" sldId="337"/>
            <ac:spMk id="9" creationId="{AE660933-C5C2-327D-2C6A-C69963335C8C}"/>
          </ac:spMkLst>
        </pc:spChg>
        <pc:picChg chg="add del mod">
          <ac:chgData name="Helena Kramskaya" userId="1b357d5cf1097798" providerId="LiveId" clId="{77568FE9-F6B4-4E83-9EE6-A7967BCCE130}" dt="2025-06-13T12:54:19.077" v="970" actId="1076"/>
          <ac:picMkLst>
            <pc:docMk/>
            <pc:sldMk cId="3786907341" sldId="337"/>
            <ac:picMk id="10" creationId="{0E7DFFA9-9901-3CE7-AAC2-C1754C65BD4D}"/>
          </ac:picMkLst>
        </pc:picChg>
      </pc:sldChg>
      <pc:sldChg chg="addSp delSp modSp mod modTransition">
        <pc:chgData name="Helena Kramskaya" userId="1b357d5cf1097798" providerId="LiveId" clId="{77568FE9-F6B4-4E83-9EE6-A7967BCCE130}" dt="2025-06-13T14:18:58.134" v="2380" actId="20577"/>
        <pc:sldMkLst>
          <pc:docMk/>
          <pc:sldMk cId="3590816519" sldId="338"/>
        </pc:sldMkLst>
        <pc:spChg chg="mod">
          <ac:chgData name="Helena Kramskaya" userId="1b357d5cf1097798" providerId="LiveId" clId="{77568FE9-F6B4-4E83-9EE6-A7967BCCE130}" dt="2025-06-13T11:04:54.787" v="456" actId="1076"/>
          <ac:spMkLst>
            <pc:docMk/>
            <pc:sldMk cId="3590816519" sldId="338"/>
            <ac:spMk id="2" creationId="{94C9DDD8-3394-6FB2-960C-451DEBD7F640}"/>
          </ac:spMkLst>
        </pc:spChg>
        <pc:spChg chg="add mod">
          <ac:chgData name="Helena Kramskaya" userId="1b357d5cf1097798" providerId="LiveId" clId="{77568FE9-F6B4-4E83-9EE6-A7967BCCE130}" dt="2025-06-13T11:23:06.713" v="647" actId="20577"/>
          <ac:spMkLst>
            <pc:docMk/>
            <pc:sldMk cId="3590816519" sldId="338"/>
            <ac:spMk id="3" creationId="{819B6331-348E-E809-1606-DFB8CC2E81F4}"/>
          </ac:spMkLst>
        </pc:spChg>
        <pc:spChg chg="del">
          <ac:chgData name="Helena Kramskaya" userId="1b357d5cf1097798" providerId="LiveId" clId="{77568FE9-F6B4-4E83-9EE6-A7967BCCE130}" dt="2025-06-13T11:01:37.678" v="390" actId="478"/>
          <ac:spMkLst>
            <pc:docMk/>
            <pc:sldMk cId="3590816519" sldId="338"/>
            <ac:spMk id="4" creationId="{51D6AA66-EC20-FCAE-04B0-6BEB18463C2D}"/>
          </ac:spMkLst>
        </pc:spChg>
        <pc:spChg chg="add mod">
          <ac:chgData name="Helena Kramskaya" userId="1b357d5cf1097798" providerId="LiveId" clId="{77568FE9-F6B4-4E83-9EE6-A7967BCCE130}" dt="2025-06-13T14:18:58.134" v="2380" actId="20577"/>
          <ac:spMkLst>
            <pc:docMk/>
            <pc:sldMk cId="3590816519" sldId="338"/>
            <ac:spMk id="4" creationId="{E03838DC-7337-7E89-794C-923CB46F15F9}"/>
          </ac:spMkLst>
        </pc:spChg>
        <pc:spChg chg="add del mod">
          <ac:chgData name="Helena Kramskaya" userId="1b357d5cf1097798" providerId="LiveId" clId="{77568FE9-F6B4-4E83-9EE6-A7967BCCE130}" dt="2025-06-13T11:01:39.950" v="391" actId="478"/>
          <ac:spMkLst>
            <pc:docMk/>
            <pc:sldMk cId="3590816519" sldId="338"/>
            <ac:spMk id="6" creationId="{C4DD902E-4254-16F5-B0F0-D7DCEAAD778D}"/>
          </ac:spMkLst>
        </pc:spChg>
        <pc:picChg chg="mod">
          <ac:chgData name="Helena Kramskaya" userId="1b357d5cf1097798" providerId="LiveId" clId="{77568FE9-F6B4-4E83-9EE6-A7967BCCE130}" dt="2025-06-13T12:54:39.573" v="971" actId="14826"/>
          <ac:picMkLst>
            <pc:docMk/>
            <pc:sldMk cId="3590816519" sldId="338"/>
            <ac:picMk id="12" creationId="{BC85F8C0-B84C-01D2-4208-5596D725B2B0}"/>
          </ac:picMkLst>
        </pc:picChg>
      </pc:sldChg>
      <pc:sldChg chg="addSp delSp modSp mod modTransition">
        <pc:chgData name="Helena Kramskaya" userId="1b357d5cf1097798" providerId="LiveId" clId="{77568FE9-F6B4-4E83-9EE6-A7967BCCE130}" dt="2025-06-13T14:23:14.457" v="2403" actId="478"/>
        <pc:sldMkLst>
          <pc:docMk/>
          <pc:sldMk cId="2099008355" sldId="339"/>
        </pc:sldMkLst>
        <pc:spChg chg="add mod">
          <ac:chgData name="Helena Kramskaya" userId="1b357d5cf1097798" providerId="LiveId" clId="{77568FE9-F6B4-4E83-9EE6-A7967BCCE130}" dt="2025-06-13T14:19:06.218" v="2384" actId="20577"/>
          <ac:spMkLst>
            <pc:docMk/>
            <pc:sldMk cId="2099008355" sldId="339"/>
            <ac:spMk id="2" creationId="{00F9037B-C5FA-6AFF-2F70-AF3CBCFF5268}"/>
          </ac:spMkLst>
        </pc:spChg>
        <pc:spChg chg="del mod">
          <ac:chgData name="Helena Kramskaya" userId="1b357d5cf1097798" providerId="LiveId" clId="{77568FE9-F6B4-4E83-9EE6-A7967BCCE130}" dt="2025-06-13T12:30:28.206" v="699" actId="478"/>
          <ac:spMkLst>
            <pc:docMk/>
            <pc:sldMk cId="2099008355" sldId="339"/>
            <ac:spMk id="2" creationId="{C05D45BD-5B25-B32E-F712-18F18E7168E7}"/>
          </ac:spMkLst>
        </pc:spChg>
        <pc:spChg chg="del">
          <ac:chgData name="Helena Kramskaya" userId="1b357d5cf1097798" providerId="LiveId" clId="{77568FE9-F6B4-4E83-9EE6-A7967BCCE130}" dt="2025-06-13T14:23:14.457" v="2403" actId="478"/>
          <ac:spMkLst>
            <pc:docMk/>
            <pc:sldMk cId="2099008355" sldId="339"/>
            <ac:spMk id="3" creationId="{95D7C9F2-EB2A-D57B-0D06-69B87C19A3A9}"/>
          </ac:spMkLst>
        </pc:spChg>
        <pc:spChg chg="del mod">
          <ac:chgData name="Helena Kramskaya" userId="1b357d5cf1097798" providerId="LiveId" clId="{77568FE9-F6B4-4E83-9EE6-A7967BCCE130}" dt="2025-06-13T12:32:00.020" v="703" actId="478"/>
          <ac:spMkLst>
            <pc:docMk/>
            <pc:sldMk cId="2099008355" sldId="339"/>
            <ac:spMk id="4" creationId="{B931AA74-1B85-8980-9816-4DAB721C1BE4}"/>
          </ac:spMkLst>
        </pc:spChg>
        <pc:spChg chg="add mod">
          <ac:chgData name="Helena Kramskaya" userId="1b357d5cf1097798" providerId="LiveId" clId="{77568FE9-F6B4-4E83-9EE6-A7967BCCE130}" dt="2025-06-13T12:30:35.629" v="701" actId="1076"/>
          <ac:spMkLst>
            <pc:docMk/>
            <pc:sldMk cId="2099008355" sldId="339"/>
            <ac:spMk id="5" creationId="{3A699428-0D4F-FA32-E4D9-9FFE566EEE5A}"/>
          </ac:spMkLst>
        </pc:spChg>
        <pc:spChg chg="add del mod">
          <ac:chgData name="Helena Kramskaya" userId="1b357d5cf1097798" providerId="LiveId" clId="{77568FE9-F6B4-4E83-9EE6-A7967BCCE130}" dt="2025-06-13T12:30:29.636" v="700" actId="478"/>
          <ac:spMkLst>
            <pc:docMk/>
            <pc:sldMk cId="2099008355" sldId="339"/>
            <ac:spMk id="7" creationId="{56ED79ED-EBA8-C8A7-A2B0-54E2172D8E74}"/>
          </ac:spMkLst>
        </pc:spChg>
        <pc:spChg chg="add del">
          <ac:chgData name="Helena Kramskaya" userId="1b357d5cf1097798" providerId="LiveId" clId="{77568FE9-F6B4-4E83-9EE6-A7967BCCE130}" dt="2025-06-13T12:32:00.020" v="703" actId="478"/>
          <ac:spMkLst>
            <pc:docMk/>
            <pc:sldMk cId="2099008355" sldId="339"/>
            <ac:spMk id="8" creationId="{C8AFB33B-8A57-99A7-37FD-FBB18133990B}"/>
          </ac:spMkLst>
        </pc:spChg>
        <pc:spChg chg="add del mod">
          <ac:chgData name="Helena Kramskaya" userId="1b357d5cf1097798" providerId="LiveId" clId="{77568FE9-F6B4-4E83-9EE6-A7967BCCE130}" dt="2025-06-13T12:32:02.479" v="704" actId="478"/>
          <ac:spMkLst>
            <pc:docMk/>
            <pc:sldMk cId="2099008355" sldId="339"/>
            <ac:spMk id="9" creationId="{896F7C9E-281D-71C9-2872-75FBB854370D}"/>
          </ac:spMkLst>
        </pc:spChg>
        <pc:spChg chg="add mod">
          <ac:chgData name="Helena Kramskaya" userId="1b357d5cf1097798" providerId="LiveId" clId="{77568FE9-F6B4-4E83-9EE6-A7967BCCE130}" dt="2025-06-13T12:39:53.978" v="946" actId="1076"/>
          <ac:spMkLst>
            <pc:docMk/>
            <pc:sldMk cId="2099008355" sldId="339"/>
            <ac:spMk id="10" creationId="{B024AEBF-41F3-F713-E1F3-74A3BD424EF6}"/>
          </ac:spMkLst>
        </pc:spChg>
      </pc:sldChg>
      <pc:sldChg chg="addSp delSp modSp mod ord modTransition">
        <pc:chgData name="Helena Kramskaya" userId="1b357d5cf1097798" providerId="LiveId" clId="{77568FE9-F6B4-4E83-9EE6-A7967BCCE130}" dt="2025-06-13T14:19:02.072" v="2382" actId="20577"/>
        <pc:sldMkLst>
          <pc:docMk/>
          <pc:sldMk cId="4043390973" sldId="340"/>
        </pc:sldMkLst>
        <pc:spChg chg="mod">
          <ac:chgData name="Helena Kramskaya" userId="1b357d5cf1097798" providerId="LiveId" clId="{77568FE9-F6B4-4E83-9EE6-A7967BCCE130}" dt="2025-06-13T14:08:53.041" v="2244" actId="20577"/>
          <ac:spMkLst>
            <pc:docMk/>
            <pc:sldMk cId="4043390973" sldId="340"/>
            <ac:spMk id="2" creationId="{66FBF9F0-B02C-F479-3755-F41439C1E147}"/>
          </ac:spMkLst>
        </pc:spChg>
        <pc:spChg chg="add del">
          <ac:chgData name="Helena Kramskaya" userId="1b357d5cf1097798" providerId="LiveId" clId="{77568FE9-F6B4-4E83-9EE6-A7967BCCE130}" dt="2025-06-13T11:08:37.656" v="500" actId="478"/>
          <ac:spMkLst>
            <pc:docMk/>
            <pc:sldMk cId="4043390973" sldId="340"/>
            <ac:spMk id="3" creationId="{71236537-EBE6-A1F8-CEC7-27A6C779D63F}"/>
          </ac:spMkLst>
        </pc:spChg>
        <pc:spChg chg="add mod">
          <ac:chgData name="Helena Kramskaya" userId="1b357d5cf1097798" providerId="LiveId" clId="{77568FE9-F6B4-4E83-9EE6-A7967BCCE130}" dt="2025-06-13T14:19:02.072" v="2382" actId="20577"/>
          <ac:spMkLst>
            <pc:docMk/>
            <pc:sldMk cId="4043390973" sldId="340"/>
            <ac:spMk id="3" creationId="{B2C98CC8-6DE5-9430-A34D-DE1E12AEBD89}"/>
          </ac:spMkLst>
        </pc:spChg>
        <pc:spChg chg="add del mod">
          <ac:chgData name="Helena Kramskaya" userId="1b357d5cf1097798" providerId="LiveId" clId="{77568FE9-F6B4-4E83-9EE6-A7967BCCE130}" dt="2025-06-13T11:08:40.972" v="501" actId="478"/>
          <ac:spMkLst>
            <pc:docMk/>
            <pc:sldMk cId="4043390973" sldId="340"/>
            <ac:spMk id="4" creationId="{591ED9FE-0765-AD7E-2AAD-8F71D600862B}"/>
          </ac:spMkLst>
        </pc:spChg>
        <pc:spChg chg="del">
          <ac:chgData name="Helena Kramskaya" userId="1b357d5cf1097798" providerId="LiveId" clId="{77568FE9-F6B4-4E83-9EE6-A7967BCCE130}" dt="2025-06-13T11:08:37.656" v="500" actId="478"/>
          <ac:spMkLst>
            <pc:docMk/>
            <pc:sldMk cId="4043390973" sldId="340"/>
            <ac:spMk id="5" creationId="{CE3C8A46-D49C-FB70-9062-B672F2F7FB49}"/>
          </ac:spMkLst>
        </pc:spChg>
        <pc:spChg chg="add del mod">
          <ac:chgData name="Helena Kramskaya" userId="1b357d5cf1097798" providerId="LiveId" clId="{77568FE9-F6B4-4E83-9EE6-A7967BCCE130}" dt="2025-06-13T11:08:45.606" v="506"/>
          <ac:spMkLst>
            <pc:docMk/>
            <pc:sldMk cId="4043390973" sldId="340"/>
            <ac:spMk id="6" creationId="{E37DD156-C58F-5693-80AC-86A220FB4B3F}"/>
          </ac:spMkLst>
        </pc:spChg>
        <pc:spChg chg="add mod">
          <ac:chgData name="Helena Kramskaya" userId="1b357d5cf1097798" providerId="LiveId" clId="{77568FE9-F6B4-4E83-9EE6-A7967BCCE130}" dt="2025-06-13T11:16:48.326" v="640" actId="1076"/>
          <ac:spMkLst>
            <pc:docMk/>
            <pc:sldMk cId="4043390973" sldId="340"/>
            <ac:spMk id="8" creationId="{730317D5-FDE4-BE9A-66CF-0ADE538F435E}"/>
          </ac:spMkLst>
        </pc:spChg>
        <pc:spChg chg="add mod">
          <ac:chgData name="Helena Kramskaya" userId="1b357d5cf1097798" providerId="LiveId" clId="{77568FE9-F6B4-4E83-9EE6-A7967BCCE130}" dt="2025-06-13T11:15:33.465" v="598" actId="113"/>
          <ac:spMkLst>
            <pc:docMk/>
            <pc:sldMk cId="4043390973" sldId="340"/>
            <ac:spMk id="10" creationId="{BAD0BC76-40F9-7325-156B-9AC691CD430B}"/>
          </ac:spMkLst>
        </pc:spChg>
        <pc:spChg chg="add mod">
          <ac:chgData name="Helena Kramskaya" userId="1b357d5cf1097798" providerId="LiveId" clId="{77568FE9-F6B4-4E83-9EE6-A7967BCCE130}" dt="2025-06-13T11:15:54.695" v="607" actId="1076"/>
          <ac:spMkLst>
            <pc:docMk/>
            <pc:sldMk cId="4043390973" sldId="340"/>
            <ac:spMk id="12" creationId="{5E554604-C829-F009-83AD-03F5CDB19FA0}"/>
          </ac:spMkLst>
        </pc:spChg>
        <pc:picChg chg="add del mod">
          <ac:chgData name="Helena Kramskaya" userId="1b357d5cf1097798" providerId="LiveId" clId="{77568FE9-F6B4-4E83-9EE6-A7967BCCE130}" dt="2025-06-13T11:12:29.544" v="555" actId="1076"/>
          <ac:picMkLst>
            <pc:docMk/>
            <pc:sldMk cId="4043390973" sldId="340"/>
            <ac:picMk id="2052" creationId="{F5DA2632-34CE-583B-F80F-63D317C39936}"/>
          </ac:picMkLst>
        </pc:picChg>
        <pc:picChg chg="add mod">
          <ac:chgData name="Helena Kramskaya" userId="1b357d5cf1097798" providerId="LiveId" clId="{77568FE9-F6B4-4E83-9EE6-A7967BCCE130}" dt="2025-06-13T11:11:37.980" v="543"/>
          <ac:picMkLst>
            <pc:docMk/>
            <pc:sldMk cId="4043390973" sldId="340"/>
            <ac:picMk id="2054" creationId="{73DD3E41-804A-06DE-56E2-9988A8811D48}"/>
          </ac:picMkLst>
        </pc:picChg>
        <pc:picChg chg="add del">
          <ac:chgData name="Helena Kramskaya" userId="1b357d5cf1097798" providerId="LiveId" clId="{77568FE9-F6B4-4E83-9EE6-A7967BCCE130}" dt="2025-06-13T11:11:51.773" v="545" actId="478"/>
          <ac:picMkLst>
            <pc:docMk/>
            <pc:sldMk cId="4043390973" sldId="340"/>
            <ac:picMk id="2056" creationId="{A3EC98F7-4729-4D6F-FFB3-D0C728ACADD5}"/>
          </ac:picMkLst>
        </pc:picChg>
        <pc:picChg chg="add mod">
          <ac:chgData name="Helena Kramskaya" userId="1b357d5cf1097798" providerId="LiveId" clId="{77568FE9-F6B4-4E83-9EE6-A7967BCCE130}" dt="2025-06-13T11:12:34.410" v="556" actId="14100"/>
          <ac:picMkLst>
            <pc:docMk/>
            <pc:sldMk cId="4043390973" sldId="340"/>
            <ac:picMk id="2058" creationId="{FD07AE77-2D71-90DB-368A-6B5A6AD85CC1}"/>
          </ac:picMkLst>
        </pc:picChg>
        <pc:picChg chg="add mod">
          <ac:chgData name="Helena Kramskaya" userId="1b357d5cf1097798" providerId="LiveId" clId="{77568FE9-F6B4-4E83-9EE6-A7967BCCE130}" dt="2025-06-13T11:16:41.685" v="639" actId="1076"/>
          <ac:picMkLst>
            <pc:docMk/>
            <pc:sldMk cId="4043390973" sldId="340"/>
            <ac:picMk id="2060" creationId="{D9023B97-4C4C-134F-44D5-7256DB8178BF}"/>
          </ac:picMkLst>
        </pc:picChg>
      </pc:sldChg>
      <pc:sldChg chg="addSp delSp modSp mod modTransition">
        <pc:chgData name="Helena Kramskaya" userId="1b357d5cf1097798" providerId="LiveId" clId="{77568FE9-F6B4-4E83-9EE6-A7967BCCE130}" dt="2025-06-13T14:23:16.687" v="2404" actId="478"/>
        <pc:sldMkLst>
          <pc:docMk/>
          <pc:sldMk cId="1041471105" sldId="341"/>
        </pc:sldMkLst>
        <pc:spChg chg="mod">
          <ac:chgData name="Helena Kramskaya" userId="1b357d5cf1097798" providerId="LiveId" clId="{77568FE9-F6B4-4E83-9EE6-A7967BCCE130}" dt="2025-06-13T13:06:47.715" v="1130" actId="20577"/>
          <ac:spMkLst>
            <pc:docMk/>
            <pc:sldMk cId="1041471105" sldId="341"/>
            <ac:spMk id="2" creationId="{F53F4228-0DC4-4119-B9C7-6C936C41E980}"/>
          </ac:spMkLst>
        </pc:spChg>
        <pc:spChg chg="del">
          <ac:chgData name="Helena Kramskaya" userId="1b357d5cf1097798" providerId="LiveId" clId="{77568FE9-F6B4-4E83-9EE6-A7967BCCE130}" dt="2025-06-13T14:23:16.687" v="2404" actId="478"/>
          <ac:spMkLst>
            <pc:docMk/>
            <pc:sldMk cId="1041471105" sldId="341"/>
            <ac:spMk id="3" creationId="{714ECC30-C8C7-7D87-4D74-AECB825055F7}"/>
          </ac:spMkLst>
        </pc:spChg>
        <pc:spChg chg="add del mod">
          <ac:chgData name="Helena Kramskaya" userId="1b357d5cf1097798" providerId="LiveId" clId="{77568FE9-F6B4-4E83-9EE6-A7967BCCE130}" dt="2025-06-13T13:14:24.837" v="1453" actId="20577"/>
          <ac:spMkLst>
            <pc:docMk/>
            <pc:sldMk cId="1041471105" sldId="341"/>
            <ac:spMk id="4" creationId="{7658EE59-4D4C-0681-0DD3-18233C3F94A9}"/>
          </ac:spMkLst>
        </pc:spChg>
        <pc:spChg chg="add mod">
          <ac:chgData name="Helena Kramskaya" userId="1b357d5cf1097798" providerId="LiveId" clId="{77568FE9-F6B4-4E83-9EE6-A7967BCCE130}" dt="2025-06-13T14:19:11.762" v="2388" actId="20577"/>
          <ac:spMkLst>
            <pc:docMk/>
            <pc:sldMk cId="1041471105" sldId="341"/>
            <ac:spMk id="5" creationId="{1679ABFC-72BA-C92E-3781-EF01DF9D1B9D}"/>
          </ac:spMkLst>
        </pc:spChg>
        <pc:spChg chg="add del mod">
          <ac:chgData name="Helena Kramskaya" userId="1b357d5cf1097798" providerId="LiveId" clId="{77568FE9-F6B4-4E83-9EE6-A7967BCCE130}" dt="2025-06-13T13:10:30.743" v="1290" actId="478"/>
          <ac:spMkLst>
            <pc:docMk/>
            <pc:sldMk cId="1041471105" sldId="341"/>
            <ac:spMk id="5" creationId="{8E5B1204-B9F7-0D66-EBAA-9265C1E35527}"/>
          </ac:spMkLst>
        </pc:spChg>
        <pc:spChg chg="add del">
          <ac:chgData name="Helena Kramskaya" userId="1b357d5cf1097798" providerId="LiveId" clId="{77568FE9-F6B4-4E83-9EE6-A7967BCCE130}" dt="2025-06-13T12:30:20.356" v="695" actId="478"/>
          <ac:spMkLst>
            <pc:docMk/>
            <pc:sldMk cId="1041471105" sldId="341"/>
            <ac:spMk id="6" creationId="{FB1C9C0C-8A20-C3DA-FD39-9E51AF3FA61A}"/>
          </ac:spMkLst>
        </pc:spChg>
        <pc:spChg chg="add del mod">
          <ac:chgData name="Helena Kramskaya" userId="1b357d5cf1097798" providerId="LiveId" clId="{77568FE9-F6B4-4E83-9EE6-A7967BCCE130}" dt="2025-06-13T12:30:19.722" v="693" actId="478"/>
          <ac:spMkLst>
            <pc:docMk/>
            <pc:sldMk cId="1041471105" sldId="341"/>
            <ac:spMk id="7" creationId="{2711DC0F-9D40-CC61-6EFD-0B511B712E70}"/>
          </ac:spMkLst>
        </pc:spChg>
        <pc:spChg chg="add del mod">
          <ac:chgData name="Helena Kramskaya" userId="1b357d5cf1097798" providerId="LiveId" clId="{77568FE9-F6B4-4E83-9EE6-A7967BCCE130}" dt="2025-06-13T12:30:20.058" v="694" actId="478"/>
          <ac:spMkLst>
            <pc:docMk/>
            <pc:sldMk cId="1041471105" sldId="341"/>
            <ac:spMk id="9" creationId="{E56F4A23-1599-68BA-F607-0B6E77492465}"/>
          </ac:spMkLst>
        </pc:spChg>
        <pc:spChg chg="add mod">
          <ac:chgData name="Helena Kramskaya" userId="1b357d5cf1097798" providerId="LiveId" clId="{77568FE9-F6B4-4E83-9EE6-A7967BCCE130}" dt="2025-06-13T12:27:07.008" v="656" actId="1076"/>
          <ac:spMkLst>
            <pc:docMk/>
            <pc:sldMk cId="1041471105" sldId="341"/>
            <ac:spMk id="10" creationId="{87F279C8-77FE-8E3E-E575-D126BAB60046}"/>
          </ac:spMkLst>
        </pc:spChg>
        <pc:spChg chg="add del mod">
          <ac:chgData name="Helena Kramskaya" userId="1b357d5cf1097798" providerId="LiveId" clId="{77568FE9-F6B4-4E83-9EE6-A7967BCCE130}" dt="2025-06-13T12:30:18.288" v="691" actId="22"/>
          <ac:spMkLst>
            <pc:docMk/>
            <pc:sldMk cId="1041471105" sldId="341"/>
            <ac:spMk id="12" creationId="{E6E53338-F826-B965-1439-CEDEBF2E31AC}"/>
          </ac:spMkLst>
        </pc:spChg>
        <pc:spChg chg="add del mod">
          <ac:chgData name="Helena Kramskaya" userId="1b357d5cf1097798" providerId="LiveId" clId="{77568FE9-F6B4-4E83-9EE6-A7967BCCE130}" dt="2025-06-13T13:10:32.943" v="1291" actId="478"/>
          <ac:spMkLst>
            <pc:docMk/>
            <pc:sldMk cId="1041471105" sldId="341"/>
            <ac:spMk id="14" creationId="{F620193D-DA17-A372-B931-6EC1B0F04D15}"/>
          </ac:spMkLst>
        </pc:spChg>
      </pc:sldChg>
      <pc:sldChg chg="addSp delSp modSp mod modTransition">
        <pc:chgData name="Helena Kramskaya" userId="1b357d5cf1097798" providerId="LiveId" clId="{77568FE9-F6B4-4E83-9EE6-A7967BCCE130}" dt="2025-06-13T14:23:20.893" v="2405" actId="478"/>
        <pc:sldMkLst>
          <pc:docMk/>
          <pc:sldMk cId="812209034" sldId="342"/>
        </pc:sldMkLst>
        <pc:spChg chg="add mod">
          <ac:chgData name="Helena Kramskaya" userId="1b357d5cf1097798" providerId="LiveId" clId="{77568FE9-F6B4-4E83-9EE6-A7967BCCE130}" dt="2025-06-13T14:19:16.252" v="2390" actId="20577"/>
          <ac:spMkLst>
            <pc:docMk/>
            <pc:sldMk cId="812209034" sldId="342"/>
            <ac:spMk id="2" creationId="{32819DA7-957F-4E76-2EAD-220FC7D61B93}"/>
          </ac:spMkLst>
        </pc:spChg>
        <pc:spChg chg="del">
          <ac:chgData name="Helena Kramskaya" userId="1b357d5cf1097798" providerId="LiveId" clId="{77568FE9-F6B4-4E83-9EE6-A7967BCCE130}" dt="2025-06-13T14:23:20.893" v="2405" actId="478"/>
          <ac:spMkLst>
            <pc:docMk/>
            <pc:sldMk cId="812209034" sldId="342"/>
            <ac:spMk id="3" creationId="{B02207A1-A505-3185-A282-927E9F6F0E61}"/>
          </ac:spMkLst>
        </pc:spChg>
        <pc:spChg chg="del mod">
          <ac:chgData name="Helena Kramskaya" userId="1b357d5cf1097798" providerId="LiveId" clId="{77568FE9-F6B4-4E83-9EE6-A7967BCCE130}" dt="2025-06-13T13:17:25.119" v="1498" actId="478"/>
          <ac:spMkLst>
            <pc:docMk/>
            <pc:sldMk cId="812209034" sldId="342"/>
            <ac:spMk id="4" creationId="{8D97CD95-A6D1-C7C3-F7D9-C0AB6438B279}"/>
          </ac:spMkLst>
        </pc:spChg>
        <pc:spChg chg="add del mod">
          <ac:chgData name="Helena Kramskaya" userId="1b357d5cf1097798" providerId="LiveId" clId="{77568FE9-F6B4-4E83-9EE6-A7967BCCE130}" dt="2025-06-13T13:17:26.720" v="1499" actId="478"/>
          <ac:spMkLst>
            <pc:docMk/>
            <pc:sldMk cId="812209034" sldId="342"/>
            <ac:spMk id="5" creationId="{179ABD6F-AA9A-65B7-325E-9EB3D1EBF07B}"/>
          </ac:spMkLst>
        </pc:spChg>
        <pc:spChg chg="add mod">
          <ac:chgData name="Helena Kramskaya" userId="1b357d5cf1097798" providerId="LiveId" clId="{77568FE9-F6B4-4E83-9EE6-A7967BCCE130}" dt="2025-06-13T13:22:14.149" v="1746" actId="1076"/>
          <ac:spMkLst>
            <pc:docMk/>
            <pc:sldMk cId="812209034" sldId="342"/>
            <ac:spMk id="6" creationId="{910CB38E-EC70-27D9-7F1B-3D72FBF70E35}"/>
          </ac:spMkLst>
        </pc:spChg>
        <pc:spChg chg="add mod">
          <ac:chgData name="Helena Kramskaya" userId="1b357d5cf1097798" providerId="LiveId" clId="{77568FE9-F6B4-4E83-9EE6-A7967BCCE130}" dt="2025-06-13T13:22:14.149" v="1746" actId="1076"/>
          <ac:spMkLst>
            <pc:docMk/>
            <pc:sldMk cId="812209034" sldId="342"/>
            <ac:spMk id="7" creationId="{883B3E65-9391-A971-3F45-5AA365B72F57}"/>
          </ac:spMkLst>
        </pc:spChg>
        <pc:spChg chg="mod">
          <ac:chgData name="Helena Kramskaya" userId="1b357d5cf1097798" providerId="LiveId" clId="{77568FE9-F6B4-4E83-9EE6-A7967BCCE130}" dt="2025-06-13T13:21:55.865" v="1745" actId="1076"/>
          <ac:spMkLst>
            <pc:docMk/>
            <pc:sldMk cId="812209034" sldId="342"/>
            <ac:spMk id="8" creationId="{03CA8C54-30A3-3553-626E-52909A83C86B}"/>
          </ac:spMkLst>
        </pc:spChg>
        <pc:spChg chg="mod">
          <ac:chgData name="Helena Kramskaya" userId="1b357d5cf1097798" providerId="LiveId" clId="{77568FE9-F6B4-4E83-9EE6-A7967BCCE130}" dt="2025-06-13T13:22:14.149" v="1746" actId="1076"/>
          <ac:spMkLst>
            <pc:docMk/>
            <pc:sldMk cId="812209034" sldId="342"/>
            <ac:spMk id="9" creationId="{57454D1F-D2CD-3356-639E-75B37DE30F1F}"/>
          </ac:spMkLst>
        </pc:spChg>
      </pc:sldChg>
      <pc:sldChg chg="addSp delSp modSp mod ord modTransition">
        <pc:chgData name="Helena Kramskaya" userId="1b357d5cf1097798" providerId="LiveId" clId="{77568FE9-F6B4-4E83-9EE6-A7967BCCE130}" dt="2025-06-13T14:23:05.743" v="2402" actId="478"/>
        <pc:sldMkLst>
          <pc:docMk/>
          <pc:sldMk cId="3813948168" sldId="343"/>
        </pc:sldMkLst>
        <pc:spChg chg="mod">
          <ac:chgData name="Helena Kramskaya" userId="1b357d5cf1097798" providerId="LiveId" clId="{77568FE9-F6B4-4E83-9EE6-A7967BCCE130}" dt="2025-06-13T13:02:07.362" v="1119" actId="403"/>
          <ac:spMkLst>
            <pc:docMk/>
            <pc:sldMk cId="3813948168" sldId="343"/>
            <ac:spMk id="2" creationId="{CD3F54E4-9956-0B33-D845-8F2AAC5EBC56}"/>
          </ac:spMkLst>
        </pc:spChg>
        <pc:spChg chg="add mod">
          <ac:chgData name="Helena Kramskaya" userId="1b357d5cf1097798" providerId="LiveId" clId="{77568FE9-F6B4-4E83-9EE6-A7967BCCE130}" dt="2025-06-13T14:18:53.755" v="2378" actId="20577"/>
          <ac:spMkLst>
            <pc:docMk/>
            <pc:sldMk cId="3813948168" sldId="343"/>
            <ac:spMk id="3" creationId="{F784D1BA-8FFA-CD6F-4250-DB7F90CB1590}"/>
          </ac:spMkLst>
        </pc:spChg>
        <pc:spChg chg="mod">
          <ac:chgData name="Helena Kramskaya" userId="1b357d5cf1097798" providerId="LiveId" clId="{77568FE9-F6B4-4E83-9EE6-A7967BCCE130}" dt="2025-06-13T13:01:53.113" v="1117" actId="14100"/>
          <ac:spMkLst>
            <pc:docMk/>
            <pc:sldMk cId="3813948168" sldId="343"/>
            <ac:spMk id="4" creationId="{94D20DBB-F3DD-CE0A-DCE1-63F191C0CC47}"/>
          </ac:spMkLst>
        </pc:spChg>
        <pc:spChg chg="del">
          <ac:chgData name="Helena Kramskaya" userId="1b357d5cf1097798" providerId="LiveId" clId="{77568FE9-F6B4-4E83-9EE6-A7967BCCE130}" dt="2025-06-13T14:23:05.743" v="2402" actId="478"/>
          <ac:spMkLst>
            <pc:docMk/>
            <pc:sldMk cId="3813948168" sldId="343"/>
            <ac:spMk id="5" creationId="{141392FF-67AF-70B5-1C3C-58D39BDFD8BE}"/>
          </ac:spMkLst>
        </pc:spChg>
        <pc:picChg chg="mod">
          <ac:chgData name="Helena Kramskaya" userId="1b357d5cf1097798" providerId="LiveId" clId="{77568FE9-F6B4-4E83-9EE6-A7967BCCE130}" dt="2025-06-13T13:06:04.751" v="1121" actId="14826"/>
          <ac:picMkLst>
            <pc:docMk/>
            <pc:sldMk cId="3813948168" sldId="343"/>
            <ac:picMk id="10" creationId="{2DB9BC6B-625B-CD8D-FB1A-1E9EBC1544D9}"/>
          </ac:picMkLst>
        </pc:picChg>
      </pc:sldChg>
      <pc:sldChg chg="addSp delSp modSp mod modTransition">
        <pc:chgData name="Helena Kramskaya" userId="1b357d5cf1097798" providerId="LiveId" clId="{77568FE9-F6B4-4E83-9EE6-A7967BCCE130}" dt="2025-06-13T14:23:24.483" v="2406" actId="478"/>
        <pc:sldMkLst>
          <pc:docMk/>
          <pc:sldMk cId="3119264358" sldId="344"/>
        </pc:sldMkLst>
        <pc:spChg chg="mod">
          <ac:chgData name="Helena Kramskaya" userId="1b357d5cf1097798" providerId="LiveId" clId="{77568FE9-F6B4-4E83-9EE6-A7967BCCE130}" dt="2025-06-13T13:59:29.411" v="1938" actId="1076"/>
          <ac:spMkLst>
            <pc:docMk/>
            <pc:sldMk cId="3119264358" sldId="344"/>
            <ac:spMk id="2" creationId="{BAFB573E-D6D3-B0CD-C07C-459CD26AF0D2}"/>
          </ac:spMkLst>
        </pc:spChg>
        <pc:spChg chg="add del mod">
          <ac:chgData name="Helena Kramskaya" userId="1b357d5cf1097798" providerId="LiveId" clId="{77568FE9-F6B4-4E83-9EE6-A7967BCCE130}" dt="2025-06-13T13:22:33.357" v="1754" actId="478"/>
          <ac:spMkLst>
            <pc:docMk/>
            <pc:sldMk cId="3119264358" sldId="344"/>
            <ac:spMk id="3" creationId="{681FD557-D53B-0844-8823-CB23872487AF}"/>
          </ac:spMkLst>
        </pc:spChg>
        <pc:spChg chg="add mod">
          <ac:chgData name="Helena Kramskaya" userId="1b357d5cf1097798" providerId="LiveId" clId="{77568FE9-F6B4-4E83-9EE6-A7967BCCE130}" dt="2025-06-13T14:19:21.124" v="2393" actId="20577"/>
          <ac:spMkLst>
            <pc:docMk/>
            <pc:sldMk cId="3119264358" sldId="344"/>
            <ac:spMk id="3" creationId="{694E9349-15E4-C533-D88E-3E00A5256B26}"/>
          </ac:spMkLst>
        </pc:spChg>
        <pc:spChg chg="add del">
          <ac:chgData name="Helena Kramskaya" userId="1b357d5cf1097798" providerId="LiveId" clId="{77568FE9-F6B4-4E83-9EE6-A7967BCCE130}" dt="2025-06-13T14:23:24.483" v="2406" actId="478"/>
          <ac:spMkLst>
            <pc:docMk/>
            <pc:sldMk cId="3119264358" sldId="344"/>
            <ac:spMk id="4" creationId="{27842E34-541A-0DF0-0999-C86F392588EB}"/>
          </ac:spMkLst>
        </pc:spChg>
        <pc:spChg chg="add del mod">
          <ac:chgData name="Helena Kramskaya" userId="1b357d5cf1097798" providerId="LiveId" clId="{77568FE9-F6B4-4E83-9EE6-A7967BCCE130}" dt="2025-06-13T13:22:23.759" v="1748" actId="478"/>
          <ac:spMkLst>
            <pc:docMk/>
            <pc:sldMk cId="3119264358" sldId="344"/>
            <ac:spMk id="7" creationId="{37CE5898-67CC-4A34-DDFB-40307CEE4CAD}"/>
          </ac:spMkLst>
        </pc:spChg>
        <pc:spChg chg="add del mod">
          <ac:chgData name="Helena Kramskaya" userId="1b357d5cf1097798" providerId="LiveId" clId="{77568FE9-F6B4-4E83-9EE6-A7967BCCE130}" dt="2025-06-13T13:22:23.759" v="1748" actId="478"/>
          <ac:spMkLst>
            <pc:docMk/>
            <pc:sldMk cId="3119264358" sldId="344"/>
            <ac:spMk id="9" creationId="{7E6929C5-3F37-D368-B627-6DDE596D3CC4}"/>
          </ac:spMkLst>
        </pc:spChg>
        <pc:spChg chg="add del mod">
          <ac:chgData name="Helena Kramskaya" userId="1b357d5cf1097798" providerId="LiveId" clId="{77568FE9-F6B4-4E83-9EE6-A7967BCCE130}" dt="2025-06-13T13:22:26.522" v="1750" actId="478"/>
          <ac:spMkLst>
            <pc:docMk/>
            <pc:sldMk cId="3119264358" sldId="344"/>
            <ac:spMk id="11" creationId="{1FB2E94E-DF8C-022B-075D-9647EFAC8840}"/>
          </ac:spMkLst>
        </pc:spChg>
        <pc:spChg chg="add del mod">
          <ac:chgData name="Helena Kramskaya" userId="1b357d5cf1097798" providerId="LiveId" clId="{77568FE9-F6B4-4E83-9EE6-A7967BCCE130}" dt="2025-06-13T13:22:26.522" v="1750" actId="478"/>
          <ac:spMkLst>
            <pc:docMk/>
            <pc:sldMk cId="3119264358" sldId="344"/>
            <ac:spMk id="13" creationId="{9F40E06A-3385-00D7-CFE4-B0030D0C39B9}"/>
          </ac:spMkLst>
        </pc:spChg>
        <pc:spChg chg="add del mod">
          <ac:chgData name="Helena Kramskaya" userId="1b357d5cf1097798" providerId="LiveId" clId="{77568FE9-F6B4-4E83-9EE6-A7967BCCE130}" dt="2025-06-13T13:22:31.555" v="1753" actId="478"/>
          <ac:spMkLst>
            <pc:docMk/>
            <pc:sldMk cId="3119264358" sldId="344"/>
            <ac:spMk id="15" creationId="{A82F652B-AFB0-F45F-795B-3F257D451164}"/>
          </ac:spMkLst>
        </pc:spChg>
        <pc:spChg chg="add del mod">
          <ac:chgData name="Helena Kramskaya" userId="1b357d5cf1097798" providerId="LiveId" clId="{77568FE9-F6B4-4E83-9EE6-A7967BCCE130}" dt="2025-06-13T13:22:41.127" v="1755" actId="478"/>
          <ac:spMkLst>
            <pc:docMk/>
            <pc:sldMk cId="3119264358" sldId="344"/>
            <ac:spMk id="17" creationId="{65283201-0038-223A-A35D-094D7BC77EE4}"/>
          </ac:spMkLst>
        </pc:spChg>
        <pc:graphicFrameChg chg="add del">
          <ac:chgData name="Helena Kramskaya" userId="1b357d5cf1097798" providerId="LiveId" clId="{77568FE9-F6B4-4E83-9EE6-A7967BCCE130}" dt="2025-06-13T13:22:28.166" v="1751" actId="478"/>
          <ac:graphicFrameMkLst>
            <pc:docMk/>
            <pc:sldMk cId="3119264358" sldId="344"/>
            <ac:graphicFrameMk id="6" creationId="{0F79245D-314F-2B78-AB57-5196A89AD1B0}"/>
          </ac:graphicFrameMkLst>
        </pc:graphicFrameChg>
        <pc:picChg chg="add mod">
          <ac:chgData name="Helena Kramskaya" userId="1b357d5cf1097798" providerId="LiveId" clId="{77568FE9-F6B4-4E83-9EE6-A7967BCCE130}" dt="2025-06-13T13:59:24.855" v="1936" actId="1076"/>
          <ac:picMkLst>
            <pc:docMk/>
            <pc:sldMk cId="3119264358" sldId="344"/>
            <ac:picMk id="19" creationId="{2BE0143B-579F-4C74-57EB-C02980C1FCA5}"/>
          </ac:picMkLst>
        </pc:picChg>
        <pc:picChg chg="add mod">
          <ac:chgData name="Helena Kramskaya" userId="1b357d5cf1097798" providerId="LiveId" clId="{77568FE9-F6B4-4E83-9EE6-A7967BCCE130}" dt="2025-06-13T13:59:25.164" v="1937" actId="1076"/>
          <ac:picMkLst>
            <pc:docMk/>
            <pc:sldMk cId="3119264358" sldId="344"/>
            <ac:picMk id="21" creationId="{EAA4FD4B-409D-2F7F-46C6-B70EF5F79256}"/>
          </ac:picMkLst>
        </pc:picChg>
      </pc:sldChg>
      <pc:sldChg chg="addSp delSp modSp mod modTransition">
        <pc:chgData name="Helena Kramskaya" userId="1b357d5cf1097798" providerId="LiveId" clId="{77568FE9-F6B4-4E83-9EE6-A7967BCCE130}" dt="2025-06-13T14:23:32.117" v="2408" actId="478"/>
        <pc:sldMkLst>
          <pc:docMk/>
          <pc:sldMk cId="1684465119" sldId="345"/>
        </pc:sldMkLst>
        <pc:spChg chg="mod">
          <ac:chgData name="Helena Kramskaya" userId="1b357d5cf1097798" providerId="LiveId" clId="{77568FE9-F6B4-4E83-9EE6-A7967BCCE130}" dt="2025-06-13T14:09:23.654" v="2256" actId="20577"/>
          <ac:spMkLst>
            <pc:docMk/>
            <pc:sldMk cId="1684465119" sldId="345"/>
            <ac:spMk id="2" creationId="{A28186A1-11A8-21B1-B6A0-AA1A1DAA5A9A}"/>
          </ac:spMkLst>
        </pc:spChg>
        <pc:spChg chg="del">
          <ac:chgData name="Helena Kramskaya" userId="1b357d5cf1097798" providerId="LiveId" clId="{77568FE9-F6B4-4E83-9EE6-A7967BCCE130}" dt="2025-06-13T14:23:32.117" v="2408" actId="478"/>
          <ac:spMkLst>
            <pc:docMk/>
            <pc:sldMk cId="1684465119" sldId="345"/>
            <ac:spMk id="3" creationId="{C5430536-D522-9F5E-B2C4-24F7C757082B}"/>
          </ac:spMkLst>
        </pc:spChg>
        <pc:spChg chg="add mod">
          <ac:chgData name="Helena Kramskaya" userId="1b357d5cf1097798" providerId="LiveId" clId="{77568FE9-F6B4-4E83-9EE6-A7967BCCE130}" dt="2025-06-13T14:19:27.590" v="2398" actId="20577"/>
          <ac:spMkLst>
            <pc:docMk/>
            <pc:sldMk cId="1684465119" sldId="345"/>
            <ac:spMk id="4" creationId="{114800C9-BEF0-75FA-39D3-EDB453FE8727}"/>
          </ac:spMkLst>
        </pc:spChg>
        <pc:spChg chg="mod">
          <ac:chgData name="Helena Kramskaya" userId="1b357d5cf1097798" providerId="LiveId" clId="{77568FE9-F6B4-4E83-9EE6-A7967BCCE130}" dt="2025-06-13T14:06:33.250" v="2238" actId="1076"/>
          <ac:spMkLst>
            <pc:docMk/>
            <pc:sldMk cId="1684465119" sldId="345"/>
            <ac:spMk id="5" creationId="{2726E51D-0E5E-98CC-19AE-F6AC7B00BF2E}"/>
          </ac:spMkLst>
        </pc:spChg>
        <pc:spChg chg="add del mod">
          <ac:chgData name="Helena Kramskaya" userId="1b357d5cf1097798" providerId="LiveId" clId="{77568FE9-F6B4-4E83-9EE6-A7967BCCE130}" dt="2025-06-13T14:02:46.533" v="1966" actId="478"/>
          <ac:spMkLst>
            <pc:docMk/>
            <pc:sldMk cId="1684465119" sldId="345"/>
            <ac:spMk id="6" creationId="{834D297F-6968-4C37-11E6-364277F8BE95}"/>
          </ac:spMkLst>
        </pc:spChg>
        <pc:spChg chg="del">
          <ac:chgData name="Helena Kramskaya" userId="1b357d5cf1097798" providerId="LiveId" clId="{77568FE9-F6B4-4E83-9EE6-A7967BCCE130}" dt="2025-06-13T14:02:45.587" v="1965" actId="478"/>
          <ac:spMkLst>
            <pc:docMk/>
            <pc:sldMk cId="1684465119" sldId="345"/>
            <ac:spMk id="13" creationId="{A36326E3-7418-ADEF-0CFC-09C0C60DE169}"/>
          </ac:spMkLst>
        </pc:spChg>
      </pc:sldChg>
      <pc:sldChg chg="addSp delSp modSp del mod">
        <pc:chgData name="Helena Kramskaya" userId="1b357d5cf1097798" providerId="LiveId" clId="{77568FE9-F6B4-4E83-9EE6-A7967BCCE130}" dt="2025-06-13T14:11:18.432" v="2304" actId="2696"/>
        <pc:sldMkLst>
          <pc:docMk/>
          <pc:sldMk cId="2981044871" sldId="346"/>
        </pc:sldMkLst>
        <pc:spChg chg="del mod">
          <ac:chgData name="Helena Kramskaya" userId="1b357d5cf1097798" providerId="LiveId" clId="{77568FE9-F6B4-4E83-9EE6-A7967BCCE130}" dt="2025-06-13T14:06:43.853" v="2240" actId="478"/>
          <ac:spMkLst>
            <pc:docMk/>
            <pc:sldMk cId="2981044871" sldId="346"/>
            <ac:spMk id="2" creationId="{31A9C5DD-6B55-DF45-4C6B-6B767B71B1F8}"/>
          </ac:spMkLst>
        </pc:spChg>
        <pc:spChg chg="add del mod">
          <ac:chgData name="Helena Kramskaya" userId="1b357d5cf1097798" providerId="LiveId" clId="{77568FE9-F6B4-4E83-9EE6-A7967BCCE130}" dt="2025-06-13T14:11:03.506" v="2299" actId="21"/>
          <ac:spMkLst>
            <pc:docMk/>
            <pc:sldMk cId="2981044871" sldId="346"/>
            <ac:spMk id="6" creationId="{0457D4A6-8827-1F5D-6193-A55C74703F7E}"/>
          </ac:spMkLst>
        </pc:spChg>
        <pc:spChg chg="add del mod">
          <ac:chgData name="Helena Kramskaya" userId="1b357d5cf1097798" providerId="LiveId" clId="{77568FE9-F6B4-4E83-9EE6-A7967BCCE130}" dt="2025-06-13T14:06:45.501" v="2242" actId="478"/>
          <ac:spMkLst>
            <pc:docMk/>
            <pc:sldMk cId="2981044871" sldId="346"/>
            <ac:spMk id="8" creationId="{68BF717D-E5A3-DA9B-2F2B-64CA6C991B86}"/>
          </ac:spMkLst>
        </pc:spChg>
        <pc:spChg chg="add del mod">
          <ac:chgData name="Helena Kramskaya" userId="1b357d5cf1097798" providerId="LiveId" clId="{77568FE9-F6B4-4E83-9EE6-A7967BCCE130}" dt="2025-06-13T14:11:09.593" v="2301" actId="21"/>
          <ac:spMkLst>
            <pc:docMk/>
            <pc:sldMk cId="2981044871" sldId="346"/>
            <ac:spMk id="10" creationId="{97C88803-BB07-AF89-6BC0-7CA8AFEF5B67}"/>
          </ac:spMkLst>
        </pc:spChg>
        <pc:spChg chg="add mod">
          <ac:chgData name="Helena Kramskaya" userId="1b357d5cf1097798" providerId="LiveId" clId="{77568FE9-F6B4-4E83-9EE6-A7967BCCE130}" dt="2025-06-13T14:11:03.506" v="2299" actId="21"/>
          <ac:spMkLst>
            <pc:docMk/>
            <pc:sldMk cId="2981044871" sldId="346"/>
            <ac:spMk id="12" creationId="{6B794013-E170-B802-149B-A599495E0F08}"/>
          </ac:spMkLst>
        </pc:spChg>
        <pc:graphicFrameChg chg="del">
          <ac:chgData name="Helena Kramskaya" userId="1b357d5cf1097798" providerId="LiveId" clId="{77568FE9-F6B4-4E83-9EE6-A7967BCCE130}" dt="2025-06-13T14:06:44.577" v="2241" actId="478"/>
          <ac:graphicFrameMkLst>
            <pc:docMk/>
            <pc:sldMk cId="2981044871" sldId="346"/>
            <ac:graphicFrameMk id="5" creationId="{C2599C7C-299A-2029-2887-5047F4D4A16F}"/>
          </ac:graphicFrameMkLst>
        </pc:graphicFrameChg>
      </pc:sldChg>
      <pc:sldChg chg="addSp delSp modSp mod modTransition">
        <pc:chgData name="Helena Kramskaya" userId="1b357d5cf1097798" providerId="LiveId" clId="{77568FE9-F6B4-4E83-9EE6-A7967BCCE130}" dt="2025-06-13T14:15:31.678" v="2349"/>
        <pc:sldMkLst>
          <pc:docMk/>
          <pc:sldMk cId="3493061142" sldId="347"/>
        </pc:sldMkLst>
        <pc:spChg chg="mod">
          <ac:chgData name="Helena Kramskaya" userId="1b357d5cf1097798" providerId="LiveId" clId="{77568FE9-F6B4-4E83-9EE6-A7967BCCE130}" dt="2025-06-13T14:13:56.317" v="2348" actId="1076"/>
          <ac:spMkLst>
            <pc:docMk/>
            <pc:sldMk cId="3493061142" sldId="347"/>
            <ac:spMk id="2" creationId="{EF7E8D25-D403-2E2B-50DA-B21A0500AB0E}"/>
          </ac:spMkLst>
        </pc:spChg>
        <pc:spChg chg="del">
          <ac:chgData name="Helena Kramskaya" userId="1b357d5cf1097798" providerId="LiveId" clId="{77568FE9-F6B4-4E83-9EE6-A7967BCCE130}" dt="2025-06-13T14:13:37.118" v="2328" actId="478"/>
          <ac:spMkLst>
            <pc:docMk/>
            <pc:sldMk cId="3493061142" sldId="347"/>
            <ac:spMk id="3" creationId="{1EC6DB3D-3AE2-9478-3245-FE2F98B96EC7}"/>
          </ac:spMkLst>
        </pc:spChg>
        <pc:spChg chg="add del mod">
          <ac:chgData name="Helena Kramskaya" userId="1b357d5cf1097798" providerId="LiveId" clId="{77568FE9-F6B4-4E83-9EE6-A7967BCCE130}" dt="2025-06-13T14:13:38.884" v="2329" actId="478"/>
          <ac:spMkLst>
            <pc:docMk/>
            <pc:sldMk cId="3493061142" sldId="347"/>
            <ac:spMk id="5" creationId="{C7F0D173-32D7-0C10-8E1F-97C175499B99}"/>
          </ac:spMkLst>
        </pc:spChg>
      </pc:sldChg>
      <pc:sldChg chg="addSp delSp modSp add mod modTransition">
        <pc:chgData name="Helena Kramskaya" userId="1b357d5cf1097798" providerId="LiveId" clId="{77568FE9-F6B4-4E83-9EE6-A7967BCCE130}" dt="2025-06-13T14:23:28.931" v="2407" actId="478"/>
        <pc:sldMkLst>
          <pc:docMk/>
          <pc:sldMk cId="1472716078" sldId="348"/>
        </pc:sldMkLst>
        <pc:spChg chg="add mod">
          <ac:chgData name="Helena Kramskaya" userId="1b357d5cf1097798" providerId="LiveId" clId="{77568FE9-F6B4-4E83-9EE6-A7967BCCE130}" dt="2025-06-13T14:19:24.586" v="2396" actId="20577"/>
          <ac:spMkLst>
            <pc:docMk/>
            <pc:sldMk cId="1472716078" sldId="348"/>
            <ac:spMk id="2" creationId="{D67EEB33-74A7-A8BC-435C-1EC4B3B887DE}"/>
          </ac:spMkLst>
        </pc:spChg>
        <pc:spChg chg="del mod">
          <ac:chgData name="Helena Kramskaya" userId="1b357d5cf1097798" providerId="LiveId" clId="{77568FE9-F6B4-4E83-9EE6-A7967BCCE130}" dt="2025-06-13T13:44:13.994" v="1804" actId="478"/>
          <ac:spMkLst>
            <pc:docMk/>
            <pc:sldMk cId="1472716078" sldId="348"/>
            <ac:spMk id="2" creationId="{DA6D51F1-557C-C46B-400E-3AE885BF2A75}"/>
          </ac:spMkLst>
        </pc:spChg>
        <pc:spChg chg="add del mod">
          <ac:chgData name="Helena Kramskaya" userId="1b357d5cf1097798" providerId="LiveId" clId="{77568FE9-F6B4-4E83-9EE6-A7967BCCE130}" dt="2025-06-13T13:44:26.047" v="1807" actId="478"/>
          <ac:spMkLst>
            <pc:docMk/>
            <pc:sldMk cId="1472716078" sldId="348"/>
            <ac:spMk id="3" creationId="{E5F85331-6CB6-9245-C8AC-22325F023A7A}"/>
          </ac:spMkLst>
        </pc:spChg>
        <pc:spChg chg="del mod">
          <ac:chgData name="Helena Kramskaya" userId="1b357d5cf1097798" providerId="LiveId" clId="{77568FE9-F6B4-4E83-9EE6-A7967BCCE130}" dt="2025-06-13T14:23:28.931" v="2407" actId="478"/>
          <ac:spMkLst>
            <pc:docMk/>
            <pc:sldMk cId="1472716078" sldId="348"/>
            <ac:spMk id="4" creationId="{4D8C0529-4DCB-9DF0-B5FF-6ABA282CE44E}"/>
          </ac:spMkLst>
        </pc:spChg>
        <pc:spChg chg="add del mod">
          <ac:chgData name="Helena Kramskaya" userId="1b357d5cf1097798" providerId="LiveId" clId="{77568FE9-F6B4-4E83-9EE6-A7967BCCE130}" dt="2025-06-13T13:44:15.925" v="1805" actId="478"/>
          <ac:spMkLst>
            <pc:docMk/>
            <pc:sldMk cId="1472716078" sldId="348"/>
            <ac:spMk id="6" creationId="{B206FABC-C695-ACDD-E401-50E02143A25C}"/>
          </ac:spMkLst>
        </pc:spChg>
        <pc:spChg chg="add mod">
          <ac:chgData name="Helena Kramskaya" userId="1b357d5cf1097798" providerId="LiveId" clId="{77568FE9-F6B4-4E83-9EE6-A7967BCCE130}" dt="2025-06-13T13:50:39.076" v="1866" actId="1076"/>
          <ac:spMkLst>
            <pc:docMk/>
            <pc:sldMk cId="1472716078" sldId="348"/>
            <ac:spMk id="7" creationId="{276A8C20-C7BD-C290-623E-5F4BEA12DCDA}"/>
          </ac:spMkLst>
        </pc:spChg>
        <pc:picChg chg="add del mod">
          <ac:chgData name="Helena Kramskaya" userId="1b357d5cf1097798" providerId="LiveId" clId="{77568FE9-F6B4-4E83-9EE6-A7967BCCE130}" dt="2025-06-13T13:55:10.723" v="1881" actId="478"/>
          <ac:picMkLst>
            <pc:docMk/>
            <pc:sldMk cId="1472716078" sldId="348"/>
            <ac:picMk id="9" creationId="{9F360061-26D5-A5AF-78BD-EDD31A3461CD}"/>
          </ac:picMkLst>
        </pc:picChg>
        <pc:picChg chg="add mod">
          <ac:chgData name="Helena Kramskaya" userId="1b357d5cf1097798" providerId="LiveId" clId="{77568FE9-F6B4-4E83-9EE6-A7967BCCE130}" dt="2025-06-13T13:59:08.540" v="1928" actId="1076"/>
          <ac:picMkLst>
            <pc:docMk/>
            <pc:sldMk cId="1472716078" sldId="348"/>
            <ac:picMk id="11" creationId="{E10A5ED2-0CDD-FF5B-1B61-1BBC97247A03}"/>
          </ac:picMkLst>
        </pc:picChg>
        <pc:picChg chg="add mod">
          <ac:chgData name="Helena Kramskaya" userId="1b357d5cf1097798" providerId="LiveId" clId="{77568FE9-F6B4-4E83-9EE6-A7967BCCE130}" dt="2025-06-13T13:59:08.540" v="1928" actId="1076"/>
          <ac:picMkLst>
            <pc:docMk/>
            <pc:sldMk cId="1472716078" sldId="348"/>
            <ac:picMk id="13" creationId="{4DD14596-1EBF-122A-AFAE-6FFB3A48A93E}"/>
          </ac:picMkLst>
        </pc:picChg>
        <pc:picChg chg="add mod">
          <ac:chgData name="Helena Kramskaya" userId="1b357d5cf1097798" providerId="LiveId" clId="{77568FE9-F6B4-4E83-9EE6-A7967BCCE130}" dt="2025-06-13T13:59:08.540" v="1928" actId="1076"/>
          <ac:picMkLst>
            <pc:docMk/>
            <pc:sldMk cId="1472716078" sldId="348"/>
            <ac:picMk id="15" creationId="{018C011F-1BE7-6CC2-D815-359EE29D6A6E}"/>
          </ac:picMkLst>
        </pc:picChg>
        <pc:picChg chg="add mod">
          <ac:chgData name="Helena Kramskaya" userId="1b357d5cf1097798" providerId="LiveId" clId="{77568FE9-F6B4-4E83-9EE6-A7967BCCE130}" dt="2025-06-13T13:59:08.540" v="1928" actId="1076"/>
          <ac:picMkLst>
            <pc:docMk/>
            <pc:sldMk cId="1472716078" sldId="348"/>
            <ac:picMk id="17" creationId="{0972002C-7BF1-68EB-047D-F1A94D7789D2}"/>
          </ac:picMkLst>
        </pc:picChg>
      </pc:sldChg>
      <pc:sldChg chg="addSp delSp modSp new mod modTransition">
        <pc:chgData name="Helena Kramskaya" userId="1b357d5cf1097798" providerId="LiveId" clId="{77568FE9-F6B4-4E83-9EE6-A7967BCCE130}" dt="2025-06-13T14:19:31.226" v="2401" actId="20577"/>
        <pc:sldMkLst>
          <pc:docMk/>
          <pc:sldMk cId="1430375917" sldId="349"/>
        </pc:sldMkLst>
        <pc:spChg chg="add mod">
          <ac:chgData name="Helena Kramskaya" userId="1b357d5cf1097798" providerId="LiveId" clId="{77568FE9-F6B4-4E83-9EE6-A7967BCCE130}" dt="2025-06-13T14:19:31.226" v="2401" actId="20577"/>
          <ac:spMkLst>
            <pc:docMk/>
            <pc:sldMk cId="1430375917" sldId="349"/>
            <ac:spMk id="2" creationId="{9C9448A2-8398-5B72-E7C5-A0BE29F8E118}"/>
          </ac:spMkLst>
        </pc:spChg>
        <pc:spChg chg="del">
          <ac:chgData name="Helena Kramskaya" userId="1b357d5cf1097798" providerId="LiveId" clId="{77568FE9-F6B4-4E83-9EE6-A7967BCCE130}" dt="2025-06-13T14:11:05.257" v="2300"/>
          <ac:spMkLst>
            <pc:docMk/>
            <pc:sldMk cId="1430375917" sldId="349"/>
            <ac:spMk id="2" creationId="{B285814D-591B-61CF-E090-060A4A46DD8A}"/>
          </ac:spMkLst>
        </pc:spChg>
        <pc:spChg chg="del">
          <ac:chgData name="Helena Kramskaya" userId="1b357d5cf1097798" providerId="LiveId" clId="{77568FE9-F6B4-4E83-9EE6-A7967BCCE130}" dt="2025-06-13T14:12:57.355" v="2326" actId="931"/>
          <ac:spMkLst>
            <pc:docMk/>
            <pc:sldMk cId="1430375917" sldId="349"/>
            <ac:spMk id="3" creationId="{DC4090B3-74D8-62F0-A33E-C4772D0DA8F8}"/>
          </ac:spMkLst>
        </pc:spChg>
        <pc:spChg chg="add mod">
          <ac:chgData name="Helena Kramskaya" userId="1b357d5cf1097798" providerId="LiveId" clId="{77568FE9-F6B4-4E83-9EE6-A7967BCCE130}" dt="2025-06-13T14:11:37.522" v="2308" actId="1076"/>
          <ac:spMkLst>
            <pc:docMk/>
            <pc:sldMk cId="1430375917" sldId="349"/>
            <ac:spMk id="6" creationId="{0457D4A6-8827-1F5D-6193-A55C74703F7E}"/>
          </ac:spMkLst>
        </pc:spChg>
        <pc:spChg chg="add mod">
          <ac:chgData name="Helena Kramskaya" userId="1b357d5cf1097798" providerId="LiveId" clId="{77568FE9-F6B4-4E83-9EE6-A7967BCCE130}" dt="2025-06-13T14:12:49.716" v="2325" actId="14100"/>
          <ac:spMkLst>
            <pc:docMk/>
            <pc:sldMk cId="1430375917" sldId="349"/>
            <ac:spMk id="10" creationId="{97C88803-BB07-AF89-6BC0-7CA8AFEF5B67}"/>
          </ac:spMkLst>
        </pc:spChg>
        <pc:picChg chg="add mod">
          <ac:chgData name="Helena Kramskaya" userId="1b357d5cf1097798" providerId="LiveId" clId="{77568FE9-F6B4-4E83-9EE6-A7967BCCE130}" dt="2025-06-13T14:13:04.781" v="2327" actId="27614"/>
          <ac:picMkLst>
            <pc:docMk/>
            <pc:sldMk cId="1430375917" sldId="349"/>
            <ac:picMk id="5" creationId="{51DC6C20-A615-9E41-3BE0-00C5A64294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B967A7C-9C9A-4B29-9491-2CFF13651134}" type="datetime1">
              <a:rPr lang="ru-RU" smtClean="0"/>
              <a:t>13.06.2025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563E-BCB2-465B-8A3C-AC86CE64F6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E39FF30-72EE-404D-AF97-454A1E16F01B}" type="datetime1">
              <a:rPr lang="ru-RU" smtClean="0"/>
              <a:pPr/>
              <a:t>13.06.2025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B990660-4B7D-4C11-96DB-B19FFA8CA9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2CA0-60FB-D4F8-4679-A288BC231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A743BD6-1EA0-E64C-8CE0-3325809C5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532A793-2872-4F3D-7BBE-9FE9D667D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768937-9228-6B9E-73A4-AF2F78A76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7372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095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ru-RU" sz="4000" b="1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агодарность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grpSp>
        <p:nvGrpSpPr>
          <p:cNvPr id="815" name="Группа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800"/>
            </a:lvl1pPr>
            <a:lvl2pPr marL="457200" indent="0">
              <a:buNone/>
              <a:defRPr lang="ru-RU" sz="2400"/>
            </a:lvl2pPr>
            <a:lvl3pPr marL="914400" indent="0">
              <a:buNone/>
              <a:defRPr lang="ru-RU" sz="20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675" name="Текст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ru-RU" sz="2800"/>
            </a:lvl1pPr>
            <a:lvl2pPr marL="457200" indent="0">
              <a:lnSpc>
                <a:spcPts val="2400"/>
              </a:lnSpc>
              <a:buNone/>
              <a:defRPr lang="ru-RU" sz="2000"/>
            </a:lvl2pPr>
            <a:lvl3pPr marL="914400" indent="0">
              <a:lnSpc>
                <a:spcPts val="2400"/>
              </a:lnSpc>
              <a:buNone/>
              <a:defRPr lang="ru-RU" sz="2000"/>
            </a:lvl3pPr>
            <a:lvl4pPr marL="1371600" indent="0">
              <a:lnSpc>
                <a:spcPts val="2400"/>
              </a:lnSpc>
              <a:buNone/>
              <a:defRPr lang="ru-RU" sz="2000"/>
            </a:lvl4pPr>
            <a:lvl5pPr marL="1828800" indent="0">
              <a:lnSpc>
                <a:spcPts val="2400"/>
              </a:lnSpc>
              <a:buNone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  <a:lvl6pPr marL="1600200">
              <a:defRPr lang="ru-RU">
                <a:latin typeface="Calibri Light" panose="020F0302020204030204" pitchFamily="34" charset="0"/>
              </a:defRPr>
            </a:lvl6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4" rtl="0"/>
            <a:r>
              <a:rPr lang="ru-RU" dirty="0"/>
              <a:t>Четвертый уровень</a:t>
            </a:r>
          </a:p>
          <a:p>
            <a:pPr lvl="5" rtl="0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ru-RU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ru-RU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ru-RU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ru-RU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600"/>
              </a:spcAft>
              <a:defRPr lang="ru-RU"/>
            </a:lvl2pPr>
            <a:lvl3pPr>
              <a:spcBef>
                <a:spcPts val="0"/>
              </a:spcBef>
              <a:spcAft>
                <a:spcPts val="600"/>
              </a:spcAft>
              <a:defRPr lang="ru-RU"/>
            </a:lvl3pPr>
            <a:lvl4pPr>
              <a:spcBef>
                <a:spcPts val="0"/>
              </a:spcBef>
              <a:spcAft>
                <a:spcPts val="600"/>
              </a:spcAft>
              <a:defRPr lang="ru-RU" sz="2000"/>
            </a:lvl4pPr>
            <a:lvl5pPr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586A061-4173-30AC-8030-24B5DEEF1C16}"/>
              </a:ext>
            </a:extLst>
          </p:cNvPr>
          <p:cNvSpPr txBox="1">
            <a:spLocks/>
          </p:cNvSpPr>
          <p:nvPr/>
        </p:nvSpPr>
        <p:spPr>
          <a:xfrm>
            <a:off x="5223003" y="710013"/>
            <a:ext cx="6407022" cy="21849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sz="3600" dirty="0"/>
              <a:t>Гра в </a:t>
            </a:r>
            <a:r>
              <a:rPr lang="ru-RU" sz="3600" dirty="0" err="1"/>
              <a:t>жанрі</a:t>
            </a:r>
            <a:r>
              <a:rPr lang="ru-RU" sz="3600" dirty="0"/>
              <a:t> </a:t>
            </a:r>
            <a:r>
              <a:rPr lang="ru-RU" sz="3600" dirty="0" err="1"/>
              <a:t>платфОрмер</a:t>
            </a:r>
            <a:r>
              <a:rPr lang="ru-RU" sz="3600" dirty="0"/>
              <a:t> з </a:t>
            </a:r>
            <a:r>
              <a:rPr lang="ru-RU" sz="3600" dirty="0" err="1"/>
              <a:t>елементами</a:t>
            </a:r>
            <a:r>
              <a:rPr lang="ru-RU" sz="3600" dirty="0"/>
              <a:t> </a:t>
            </a:r>
            <a:r>
              <a:rPr lang="ru-RU" sz="3600" dirty="0" err="1"/>
              <a:t>вікторини</a:t>
            </a:r>
            <a:r>
              <a:rPr lang="ru-RU" sz="3600" dirty="0"/>
              <a:t> на </a:t>
            </a:r>
            <a:r>
              <a:rPr lang="ru-RU" sz="3600" dirty="0" err="1"/>
              <a:t>рушії</a:t>
            </a:r>
            <a:r>
              <a:rPr lang="ru-RU" sz="3600" dirty="0"/>
              <a:t> </a:t>
            </a:r>
            <a:r>
              <a:rPr lang="ru-RU" sz="3600" dirty="0" err="1"/>
              <a:t>Unity</a:t>
            </a:r>
            <a:endParaRPr lang="ru-RU" sz="3600" dirty="0"/>
          </a:p>
        </p:txBody>
      </p:sp>
      <p:sp>
        <p:nvSpPr>
          <p:cNvPr id="8" name="Google Shape;63;p13">
            <a:extLst>
              <a:ext uri="{FF2B5EF4-FFF2-40B4-BE49-F238E27FC236}">
                <a16:creationId xmlns:a16="http://schemas.microsoft.com/office/drawing/2014/main" id="{7BF1B067-A862-0055-E5E0-D1E45BACCF49}"/>
              </a:ext>
            </a:extLst>
          </p:cNvPr>
          <p:cNvSpPr txBox="1">
            <a:spLocks/>
          </p:cNvSpPr>
          <p:nvPr/>
        </p:nvSpPr>
        <p:spPr>
          <a:xfrm>
            <a:off x="5223003" y="3275199"/>
            <a:ext cx="6407022" cy="278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b="1" dirty="0" err="1">
                <a:latin typeface="+mj-lt"/>
              </a:rPr>
              <a:t>Виконала</a:t>
            </a:r>
            <a:r>
              <a:rPr lang="ru-RU" sz="2400" b="1" dirty="0">
                <a:latin typeface="+mj-lt"/>
              </a:rPr>
              <a:t>: </a:t>
            </a:r>
            <a:r>
              <a:rPr lang="ru-RU" sz="2400" dirty="0">
                <a:latin typeface="+mj-lt"/>
              </a:rPr>
              <a:t>ст. гр. ПЗПІ-22-9 Крамська О. М.</a:t>
            </a:r>
            <a:br>
              <a:rPr lang="ru-RU" sz="2400" dirty="0">
                <a:latin typeface="+mj-lt"/>
              </a:rPr>
            </a:br>
            <a:endParaRPr lang="ru-RU" sz="2400" dirty="0">
              <a:latin typeface="+mj-lt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b="1" dirty="0" err="1">
                <a:latin typeface="+mj-lt"/>
              </a:rPr>
              <a:t>Керівник</a:t>
            </a:r>
            <a:r>
              <a:rPr lang="ru-RU" sz="2400" b="1" dirty="0">
                <a:latin typeface="+mj-lt"/>
              </a:rPr>
              <a:t>: </a:t>
            </a:r>
            <a:r>
              <a:rPr lang="ru-RU" sz="2400" dirty="0">
                <a:latin typeface="+mj-lt"/>
              </a:rPr>
              <a:t>ст. </a:t>
            </a:r>
            <a:r>
              <a:rPr lang="ru-RU" sz="2400" dirty="0" err="1">
                <a:latin typeface="+mj-lt"/>
              </a:rPr>
              <a:t>викл</a:t>
            </a:r>
            <a:r>
              <a:rPr lang="ru-RU" sz="2400" dirty="0">
                <a:latin typeface="+mj-lt"/>
              </a:rPr>
              <a:t>. </a:t>
            </a:r>
            <a:r>
              <a:rPr lang="ru-RU" sz="2400" dirty="0" err="1">
                <a:latin typeface="+mj-lt"/>
              </a:rPr>
              <a:t>кафедри</a:t>
            </a:r>
            <a:r>
              <a:rPr lang="ru-RU" sz="2400" dirty="0">
                <a:latin typeface="+mj-lt"/>
              </a:rPr>
              <a:t> ПІ </a:t>
            </a:r>
            <a:r>
              <a:rPr lang="ru-RU" sz="2400" dirty="0" err="1">
                <a:latin typeface="+mj-lt"/>
              </a:rPr>
              <a:t>Новіков</a:t>
            </a:r>
            <a:r>
              <a:rPr lang="ru-RU" sz="2400" dirty="0">
                <a:latin typeface="+mj-lt"/>
              </a:rPr>
              <a:t> Ю. С.</a:t>
            </a: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400" dirty="0">
              <a:latin typeface="+mj-lt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400" dirty="0">
              <a:latin typeface="+mj-lt"/>
            </a:endParaRP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2400" dirty="0">
              <a:latin typeface="+mj-lt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dirty="0">
                <a:latin typeface="+mj-lt"/>
              </a:rPr>
              <a:t>14 червня 2025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25" y="649848"/>
            <a:ext cx="9216972" cy="796066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/>
            <a:r>
              <a:rPr lang="ru-RU" dirty="0" err="1"/>
              <a:t>Приклади</a:t>
            </a:r>
            <a:r>
              <a:rPr lang="ru-RU" dirty="0"/>
              <a:t> </a:t>
            </a:r>
            <a:r>
              <a:rPr lang="ru-RU" dirty="0" err="1"/>
              <a:t>екранних</a:t>
            </a:r>
            <a:r>
              <a:rPr lang="ru-RU" dirty="0"/>
              <a:t> форм</a:t>
            </a:r>
            <a:r>
              <a:rPr lang="en-US" dirty="0"/>
              <a:t> </a:t>
            </a:r>
            <a:r>
              <a:rPr lang="uk-UA" dirty="0"/>
              <a:t>головного меню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BE0143B-579F-4C74-57EB-C02980C1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1" y="2055530"/>
            <a:ext cx="5640161" cy="3183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AA4FD4B-409D-2F7F-46C6-B70EF5F7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811" y="2055530"/>
            <a:ext cx="5670911" cy="3183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694E9349-15E4-C533-D88E-3E00A5256B26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10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3A316-CF2A-13D3-AC14-40D0501DA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76A8C20-C7BD-C290-623E-5F4BEA12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112" y="0"/>
            <a:ext cx="7435775" cy="796066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algn="ctr" rtl="0"/>
            <a:r>
              <a:rPr lang="ru-RU" dirty="0" err="1"/>
              <a:t>Приклади</a:t>
            </a:r>
            <a:r>
              <a:rPr lang="ru-RU" dirty="0"/>
              <a:t> </a:t>
            </a:r>
            <a:r>
              <a:rPr lang="ru-RU" dirty="0" err="1"/>
              <a:t>екранних</a:t>
            </a:r>
            <a:r>
              <a:rPr lang="ru-RU" dirty="0"/>
              <a:t> форм геймплею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0A5ED2-0CDD-FF5B-1B61-1BBC9724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2" y="957842"/>
            <a:ext cx="4760563" cy="2674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D14596-1EBF-122A-AFAE-6FFB3A48A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855" y="957842"/>
            <a:ext cx="4747357" cy="2674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8C011F-1BE7-6CC2-D815-359EE29D6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51" y="3983032"/>
            <a:ext cx="4760563" cy="2692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72002C-7BF1-68EB-047D-F1A94D778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239" y="3983032"/>
            <a:ext cx="4753973" cy="2674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D67EEB33-74A7-A8BC-435C-1EC4B3B887DE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11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4727160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4752"/>
            <a:ext cx="10405174" cy="132651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uk-UA" sz="3600" dirty="0"/>
              <a:t>а</a:t>
            </a:r>
            <a:r>
              <a:rPr lang="ru-RU" sz="3600" dirty="0" err="1"/>
              <a:t>наліз</a:t>
            </a:r>
            <a:r>
              <a:rPr lang="ru-RU" sz="3600" dirty="0"/>
              <a:t> </a:t>
            </a:r>
            <a:r>
              <a:rPr lang="ru-RU" sz="3600" dirty="0" err="1"/>
              <a:t>результатів</a:t>
            </a:r>
            <a:r>
              <a:rPr lang="ru-RU" sz="3600" dirty="0"/>
              <a:t> та </a:t>
            </a:r>
            <a:r>
              <a:rPr lang="ru-RU" sz="3600" dirty="0" err="1"/>
              <a:t>висновки</a:t>
            </a:r>
            <a:endParaRPr lang="ru-RU" sz="36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735941"/>
            <a:ext cx="10018418" cy="3687763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algn="just"/>
            <a:r>
              <a:rPr lang="ru-RU" sz="2800" dirty="0" err="1"/>
              <a:t>Гравець</a:t>
            </a:r>
            <a:r>
              <a:rPr lang="ru-RU" sz="2800" dirty="0"/>
              <a:t> </a:t>
            </a:r>
            <a:r>
              <a:rPr lang="ru-RU" sz="2800" dirty="0" err="1"/>
              <a:t>може</a:t>
            </a:r>
            <a:r>
              <a:rPr lang="ru-RU" sz="2800" dirty="0"/>
              <a:t> </a:t>
            </a:r>
            <a:r>
              <a:rPr lang="ru-RU" sz="2800" dirty="0" err="1"/>
              <a:t>проходити</a:t>
            </a:r>
            <a:r>
              <a:rPr lang="ru-RU" sz="2800" dirty="0"/>
              <a:t> </a:t>
            </a:r>
            <a:r>
              <a:rPr lang="ru-RU" sz="2800" dirty="0" err="1"/>
              <a:t>платформерний</a:t>
            </a:r>
            <a:r>
              <a:rPr lang="ru-RU" sz="2800" dirty="0"/>
              <a:t> </a:t>
            </a:r>
            <a:r>
              <a:rPr lang="ru-RU" sz="2800" dirty="0" err="1"/>
              <a:t>рівень</a:t>
            </a:r>
            <a:r>
              <a:rPr lang="ru-RU" sz="2800" dirty="0"/>
              <a:t>, </a:t>
            </a:r>
            <a:r>
              <a:rPr lang="ru-RU" sz="2800" dirty="0" err="1"/>
              <a:t>взаємодіяти</a:t>
            </a:r>
            <a:r>
              <a:rPr lang="ru-RU" sz="2800" dirty="0"/>
              <a:t> з </a:t>
            </a:r>
            <a:r>
              <a:rPr lang="en-US" sz="2800" dirty="0"/>
              <a:t>NPC</a:t>
            </a:r>
            <a:r>
              <a:rPr lang="uk-UA" sz="2800" dirty="0"/>
              <a:t> та</a:t>
            </a:r>
            <a:r>
              <a:rPr lang="en-US" sz="2800" dirty="0"/>
              <a:t> </a:t>
            </a:r>
            <a:r>
              <a:rPr lang="ru-RU" sz="2800" dirty="0" err="1"/>
              <a:t>відповідати</a:t>
            </a:r>
            <a:r>
              <a:rPr lang="ru-RU" sz="2800" dirty="0"/>
              <a:t> на </a:t>
            </a:r>
            <a:r>
              <a:rPr lang="ru-RU" sz="2800" dirty="0" err="1"/>
              <a:t>запитання</a:t>
            </a:r>
            <a:r>
              <a:rPr lang="ru-RU" sz="2800" dirty="0"/>
              <a:t> </a:t>
            </a:r>
          </a:p>
          <a:p>
            <a:pPr algn="just"/>
            <a:r>
              <a:rPr lang="ru-RU" sz="2800" dirty="0" err="1"/>
              <a:t>Повністю</a:t>
            </a:r>
            <a:r>
              <a:rPr lang="ru-RU" sz="2800" dirty="0"/>
              <a:t> </a:t>
            </a:r>
            <a:r>
              <a:rPr lang="ru-RU" sz="2800" dirty="0" err="1"/>
              <a:t>реалізован</a:t>
            </a:r>
            <a:r>
              <a:rPr lang="ru-RU" sz="2800" dirty="0"/>
              <a:t> </a:t>
            </a:r>
            <a:r>
              <a:rPr lang="ru-RU" sz="2800" dirty="0" err="1"/>
              <a:t>інтерфейс</a:t>
            </a:r>
            <a:r>
              <a:rPr lang="ru-RU" sz="2800" dirty="0"/>
              <a:t> головного меню та геймплею</a:t>
            </a:r>
          </a:p>
          <a:p>
            <a:pPr algn="just"/>
            <a:r>
              <a:rPr lang="ru-RU" sz="2800" dirty="0"/>
              <a:t>Гра </a:t>
            </a:r>
            <a:r>
              <a:rPr lang="ru-RU" sz="2800" dirty="0" err="1"/>
              <a:t>стабільно</a:t>
            </a:r>
            <a:r>
              <a:rPr lang="ru-RU" sz="2800" dirty="0"/>
              <a:t> </a:t>
            </a:r>
            <a:r>
              <a:rPr lang="ru-RU" sz="2800" dirty="0" err="1"/>
              <a:t>працює</a:t>
            </a:r>
            <a:r>
              <a:rPr lang="ru-RU" sz="2800" dirty="0"/>
              <a:t> на </a:t>
            </a:r>
            <a:r>
              <a:rPr lang="ru-RU" sz="2800" dirty="0" err="1"/>
              <a:t>цільовій</a:t>
            </a:r>
            <a:r>
              <a:rPr lang="ru-RU" sz="2800" dirty="0"/>
              <a:t> </a:t>
            </a:r>
            <a:r>
              <a:rPr lang="ru-RU" sz="2800" dirty="0" err="1"/>
              <a:t>платформі</a:t>
            </a:r>
            <a:r>
              <a:rPr lang="ru-RU" sz="2800" dirty="0"/>
              <a:t> </a:t>
            </a:r>
            <a:r>
              <a:rPr lang="en-US" sz="2800" dirty="0"/>
              <a:t>Windows 10+</a:t>
            </a:r>
            <a:r>
              <a:rPr lang="uk-UA" sz="2800" dirty="0"/>
              <a:t> без критичних помилок</a:t>
            </a:r>
          </a:p>
          <a:p>
            <a:pPr algn="just"/>
            <a:r>
              <a:rPr lang="ru-RU" sz="2800" dirty="0"/>
              <a:t>Створено </a:t>
            </a:r>
            <a:r>
              <a:rPr lang="ru-RU" sz="2800" dirty="0" err="1"/>
              <a:t>повністю</a:t>
            </a:r>
            <a:r>
              <a:rPr lang="ru-RU" sz="2800" dirty="0"/>
              <a:t> </a:t>
            </a:r>
            <a:r>
              <a:rPr lang="ru-RU" sz="2800" dirty="0" err="1"/>
              <a:t>гнучку</a:t>
            </a:r>
            <a:r>
              <a:rPr lang="ru-RU" sz="2800" dirty="0"/>
              <a:t> та </a:t>
            </a:r>
            <a:r>
              <a:rPr lang="ru-RU" sz="2800" dirty="0" err="1"/>
              <a:t>масштабовану</a:t>
            </a:r>
            <a:r>
              <a:rPr lang="ru-RU" sz="2800" dirty="0"/>
              <a:t> систему </a:t>
            </a:r>
            <a:r>
              <a:rPr lang="ru-RU" sz="2800" dirty="0" err="1"/>
              <a:t>вікторин</a:t>
            </a:r>
            <a:r>
              <a:rPr lang="ru-RU" sz="2800" dirty="0"/>
              <a:t>, та </a:t>
            </a:r>
            <a:r>
              <a:rPr lang="ru-RU" sz="2800" dirty="0" err="1"/>
              <a:t>питання</a:t>
            </a:r>
            <a:r>
              <a:rPr lang="ru-RU" sz="2800" dirty="0"/>
              <a:t> легко </a:t>
            </a:r>
            <a:r>
              <a:rPr lang="ru-RU" sz="2800" dirty="0" err="1"/>
              <a:t>змінюються</a:t>
            </a:r>
            <a:r>
              <a:rPr lang="ru-RU" sz="2800" dirty="0"/>
              <a:t> без </a:t>
            </a:r>
            <a:r>
              <a:rPr lang="ru-RU" sz="2800" dirty="0" err="1"/>
              <a:t>перекомпіляції</a:t>
            </a:r>
            <a:r>
              <a:rPr lang="ru-RU" sz="2800" dirty="0"/>
              <a:t> коду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14800C9-BEF0-75FA-39D3-EDB453FE8727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12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дерево, зеленый, растение, лес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1DC6C20-A615-9E41-3BE0-00C5A6429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304" r="15304"/>
          <a:stretch>
            <a:fillRect/>
          </a:stretch>
        </p:blipFill>
        <p:spPr/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457D4A6-8827-1F5D-6193-A55C7470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63" y="652424"/>
            <a:ext cx="6724269" cy="1212514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Можливості</a:t>
            </a:r>
            <a:r>
              <a:rPr lang="ru-RU" sz="3600" dirty="0"/>
              <a:t> </a:t>
            </a:r>
            <a:r>
              <a:rPr lang="ru-RU" sz="3600" dirty="0" err="1"/>
              <a:t>подальшого</a:t>
            </a:r>
            <a:r>
              <a:rPr lang="ru-RU" sz="3600" dirty="0"/>
              <a:t> </a:t>
            </a:r>
            <a:r>
              <a:rPr lang="ru-RU" sz="3600" dirty="0" err="1"/>
              <a:t>розвитку</a:t>
            </a:r>
            <a:endParaRPr lang="ru-RU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88803-BB07-AF89-6BC0-7CA8AFEF5B67}"/>
              </a:ext>
            </a:extLst>
          </p:cNvPr>
          <p:cNvSpPr txBox="1"/>
          <p:nvPr/>
        </p:nvSpPr>
        <p:spPr>
          <a:xfrm>
            <a:off x="419319" y="2165911"/>
            <a:ext cx="67333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Додавання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нових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рівнів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поступовим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ускладненням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інтеграція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бойових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механік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Підтримка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локалізації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кількома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мовами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Застосування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ШІ для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автоматичної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генерації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вікторин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Перетворення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гри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освітню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платформу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внутрішнього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редактора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питань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C9448A2-8398-5B72-E7C5-A0BE29F8E118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13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4303759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96" y="2296191"/>
            <a:ext cx="5775656" cy="1229628"/>
          </a:xfrm>
        </p:spPr>
        <p:txBody>
          <a:bodyPr rtlCol="0"/>
          <a:lstStyle>
            <a:defPPr>
              <a:defRPr lang="ru-RU"/>
            </a:defPPr>
          </a:lstStyle>
          <a:p>
            <a:pPr algn="ctr" rtl="0"/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;p14">
            <a:extLst>
              <a:ext uri="{FF2B5EF4-FFF2-40B4-BE49-F238E27FC236}">
                <a16:creationId xmlns:a16="http://schemas.microsoft.com/office/drawing/2014/main" id="{A012B038-5692-FFCB-60EB-4935274BF14B}"/>
              </a:ext>
            </a:extLst>
          </p:cNvPr>
          <p:cNvSpPr txBox="1">
            <a:spLocks/>
          </p:cNvSpPr>
          <p:nvPr/>
        </p:nvSpPr>
        <p:spPr>
          <a:xfrm>
            <a:off x="564417" y="246253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dirty="0"/>
              <a:t>Мета </a:t>
            </a:r>
            <a:r>
              <a:rPr lang="ru-RU" sz="3600" dirty="0" err="1"/>
              <a:t>роботи</a:t>
            </a:r>
            <a:endParaRPr lang="ru-RU" sz="3600" dirty="0"/>
          </a:p>
        </p:txBody>
      </p:sp>
      <p:sp>
        <p:nvSpPr>
          <p:cNvPr id="11" name="Google Shape;72;p14">
            <a:extLst>
              <a:ext uri="{FF2B5EF4-FFF2-40B4-BE49-F238E27FC236}">
                <a16:creationId xmlns:a16="http://schemas.microsoft.com/office/drawing/2014/main" id="{E75825D1-D5AE-4F55-674C-0D484D317FD7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564417" y="1182335"/>
            <a:ext cx="8762463" cy="4715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1200"/>
              </a:spcBef>
            </a:pP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повноцінного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ігрового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застосунку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жанрі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платформера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елементами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вікторини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поєднує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класичний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геймплей жанру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перевіркою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знань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гравця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</a:pP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Реалізація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базової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версії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гри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із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повним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ігровим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рівнем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платформера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, системою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NPC, UI-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інтерфейсом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локальним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збереженням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даних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</a:pP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Продемонструвати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можливість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використання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вікторин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форматі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платформера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DAF9AC8B-E32E-06B7-EB9F-4C3275BE9B14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2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6" y="747655"/>
            <a:ext cx="6723542" cy="77952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ru-RU" sz="3600" dirty="0" err="1"/>
              <a:t>Аналіз</a:t>
            </a:r>
            <a:r>
              <a:rPr lang="ru-RU" sz="3600" dirty="0"/>
              <a:t> </a:t>
            </a:r>
            <a:r>
              <a:rPr lang="ru-RU" sz="3600" dirty="0" err="1"/>
              <a:t>проблеми</a:t>
            </a:r>
            <a:endParaRPr lang="ru-RU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869" r="26869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5" name="Google Shape;72;p14">
            <a:extLst>
              <a:ext uri="{FF2B5EF4-FFF2-40B4-BE49-F238E27FC236}">
                <a16:creationId xmlns:a16="http://schemas.microsoft.com/office/drawing/2014/main" id="{CEED5FA9-901F-E8FE-331E-52C4D0675CA9}"/>
              </a:ext>
            </a:extLst>
          </p:cNvPr>
          <p:cNvSpPr txBox="1">
            <a:spLocks/>
          </p:cNvSpPr>
          <p:nvPr/>
        </p:nvSpPr>
        <p:spPr>
          <a:xfrm>
            <a:off x="462566" y="1646761"/>
            <a:ext cx="6723542" cy="3990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spcBef>
                <a:spcPts val="1200"/>
              </a:spcBef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Більшість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платформерів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зосереджені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динаміці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фізичних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викликах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1200"/>
              </a:spcBef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Інтелектуальна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складова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геймплеї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часто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ігнорується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1200"/>
              </a:spcBef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Сучасні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гравці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все більше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прагнуть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змістовного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залучення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викликів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just">
              <a:spcBef>
                <a:spcPts val="1200"/>
              </a:spcBef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Виникає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потреба в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поєднанні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різних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жанрів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механік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2FD91FB-D4C4-8931-47C5-0C608BDE3BE0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3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35" y="0"/>
            <a:ext cx="6172200" cy="12496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 err="1"/>
              <a:t>рішення</a:t>
            </a:r>
            <a:endParaRPr lang="ru-RU" sz="3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1477725"/>
            <a:ext cx="11387138" cy="2108438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 </a:t>
            </a:r>
            <a:r>
              <a:rPr lang="ru-RU" sz="2800" dirty="0" err="1"/>
              <a:t>Створити</a:t>
            </a:r>
            <a:r>
              <a:rPr lang="ru-RU" sz="2800" dirty="0"/>
              <a:t> </a:t>
            </a:r>
            <a:r>
              <a:rPr lang="ru-RU" sz="2800" dirty="0" err="1"/>
              <a:t>гнучку</a:t>
            </a:r>
            <a:r>
              <a:rPr lang="ru-RU" sz="2800" dirty="0"/>
              <a:t> </a:t>
            </a:r>
            <a:r>
              <a:rPr lang="ru-RU" sz="2800" dirty="0" err="1"/>
              <a:t>масштабовану</a:t>
            </a:r>
            <a:r>
              <a:rPr lang="ru-RU" sz="2800" dirty="0"/>
              <a:t> систему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 </a:t>
            </a:r>
            <a:r>
              <a:rPr lang="ru-RU" sz="2800" dirty="0" err="1"/>
              <a:t>Поєднати</a:t>
            </a:r>
            <a:r>
              <a:rPr lang="ru-RU" sz="2800" dirty="0"/>
              <a:t> </a:t>
            </a:r>
            <a:r>
              <a:rPr lang="ru-RU" sz="2800" dirty="0" err="1"/>
              <a:t>динамічність</a:t>
            </a:r>
            <a:r>
              <a:rPr lang="ru-RU" sz="2800" dirty="0"/>
              <a:t> </a:t>
            </a:r>
            <a:r>
              <a:rPr lang="ru-RU" sz="2800" dirty="0" err="1"/>
              <a:t>платформера</a:t>
            </a:r>
            <a:r>
              <a:rPr lang="ru-RU" sz="2800" dirty="0"/>
              <a:t> з </a:t>
            </a:r>
            <a:r>
              <a:rPr lang="ru-RU" sz="2800" dirty="0" err="1"/>
              <a:t>перевіркою</a:t>
            </a:r>
            <a:r>
              <a:rPr lang="ru-RU" sz="2800" dirty="0"/>
              <a:t> </a:t>
            </a:r>
            <a:r>
              <a:rPr lang="ru-RU" sz="2800" dirty="0" err="1"/>
              <a:t>знань</a:t>
            </a:r>
            <a:r>
              <a:rPr lang="ru-RU" sz="28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 </a:t>
            </a:r>
            <a:r>
              <a:rPr lang="ru-RU" sz="2800" dirty="0" err="1"/>
              <a:t>Замість</a:t>
            </a:r>
            <a:r>
              <a:rPr lang="ru-RU" sz="2800" dirty="0"/>
              <a:t> </a:t>
            </a:r>
            <a:r>
              <a:rPr lang="ru-RU" sz="2800" dirty="0" err="1"/>
              <a:t>фізичних</a:t>
            </a:r>
            <a:r>
              <a:rPr lang="ru-RU" sz="2800" dirty="0"/>
              <a:t> </a:t>
            </a:r>
            <a:r>
              <a:rPr lang="ru-RU" sz="2800" dirty="0" err="1"/>
              <a:t>перешкод</a:t>
            </a:r>
            <a:r>
              <a:rPr lang="ru-RU" sz="2800" dirty="0"/>
              <a:t> </a:t>
            </a:r>
            <a:r>
              <a:rPr lang="ru-RU" sz="2800" dirty="0" err="1"/>
              <a:t>розв’язання</a:t>
            </a:r>
            <a:r>
              <a:rPr lang="ru-RU" sz="2800" dirty="0"/>
              <a:t> </a:t>
            </a:r>
            <a:r>
              <a:rPr lang="ru-RU" sz="2800" dirty="0" err="1"/>
              <a:t>запитаннь</a:t>
            </a:r>
            <a:r>
              <a:rPr lang="ru-RU" sz="2800" dirty="0"/>
              <a:t> </a:t>
            </a:r>
            <a:r>
              <a:rPr lang="ru-RU" sz="2800" dirty="0" err="1"/>
              <a:t>від</a:t>
            </a:r>
            <a:r>
              <a:rPr lang="ru-RU" sz="2800" dirty="0"/>
              <a:t> </a:t>
            </a:r>
            <a:r>
              <a:rPr lang="ru-RU" sz="2800" dirty="0" err="1"/>
              <a:t>інтерактивних</a:t>
            </a:r>
            <a:r>
              <a:rPr lang="ru-RU" sz="2800" dirty="0"/>
              <a:t> </a:t>
            </a:r>
            <a:r>
              <a:rPr lang="en-US" sz="2800" dirty="0"/>
              <a:t>NPC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535" b="31535"/>
          <a:stretch/>
        </p:blipFill>
        <p:spPr>
          <a:xfrm>
            <a:off x="2179320" y="4094802"/>
            <a:ext cx="10027919" cy="2468880"/>
          </a:xfr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F784D1BA-8FFA-CD6F-4250-DB7F90CB1590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4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13" y="693152"/>
            <a:ext cx="7121563" cy="173774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ru-RU" sz="3600" dirty="0"/>
              <a:t>Постановка </a:t>
            </a:r>
            <a:r>
              <a:rPr lang="ru-RU" sz="3600" dirty="0" err="1"/>
              <a:t>задачі</a:t>
            </a:r>
            <a:r>
              <a:rPr lang="ru-RU" sz="3600" dirty="0"/>
              <a:t> та </a:t>
            </a:r>
            <a:r>
              <a:rPr lang="ru-RU" sz="3600" dirty="0" err="1"/>
              <a:t>опис</a:t>
            </a:r>
            <a:r>
              <a:rPr lang="ru-RU" sz="3600" dirty="0"/>
              <a:t> </a:t>
            </a:r>
            <a:r>
              <a:rPr lang="ru-RU" sz="3600" dirty="0" err="1"/>
              <a:t>системи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869" r="26869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3" name="Текст 3">
            <a:extLst>
              <a:ext uri="{FF2B5EF4-FFF2-40B4-BE49-F238E27FC236}">
                <a16:creationId xmlns:a16="http://schemas.microsoft.com/office/drawing/2014/main" id="{819B6331-348E-E809-1606-DFB8CC2E81F4}"/>
              </a:ext>
            </a:extLst>
          </p:cNvPr>
          <p:cNvSpPr txBox="1">
            <a:spLocks/>
          </p:cNvSpPr>
          <p:nvPr/>
        </p:nvSpPr>
        <p:spPr>
          <a:xfrm>
            <a:off x="4873214" y="2576458"/>
            <a:ext cx="7121562" cy="2883386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Створення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D-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платформера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вікторинами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де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гравець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час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проходження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рівня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відповідає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запитання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NPC</a:t>
            </a:r>
            <a:endParaRPr lang="uk-U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Реалізована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Unity 6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ОС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uk-UA" dirty="0">
                <a:latin typeface="Calibri" panose="020F0502020204030204" pitchFamily="34" charset="0"/>
                <a:cs typeface="Calibri" panose="020F0502020204030204" pitchFamily="34" charset="0"/>
              </a:rPr>
              <a:t> 10+</a:t>
            </a:r>
          </a:p>
          <a:p>
            <a:pPr algn="just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Система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включає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рівень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вікторини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інтерфейс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музику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локальні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дані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03838DC-7337-7E89-794C-923CB46F15F9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5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139" y="1094250"/>
            <a:ext cx="7584141" cy="64989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ctr" rtl="0"/>
            <a:r>
              <a:rPr lang="ru-RU" sz="3600" dirty="0" err="1"/>
              <a:t>технології</a:t>
            </a:r>
            <a:r>
              <a:rPr lang="ru-RU" sz="3600" dirty="0"/>
              <a:t> </a:t>
            </a:r>
            <a:r>
              <a:rPr lang="ru-RU" sz="3600" dirty="0" err="1"/>
              <a:t>розробки</a:t>
            </a:r>
            <a:endParaRPr lang="ru-RU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317D5-FDE4-BE9A-66CF-0ADE538F435E}"/>
              </a:ext>
            </a:extLst>
          </p:cNvPr>
          <p:cNvSpPr txBox="1"/>
          <p:nvPr/>
        </p:nvSpPr>
        <p:spPr>
          <a:xfrm>
            <a:off x="7299009" y="5904540"/>
            <a:ext cx="1769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b="1" dirty="0" err="1">
                <a:latin typeface="Calibri" panose="020F0502020204030204" pitchFamily="34" charset="0"/>
                <a:cs typeface="Calibri" panose="020F0502020204030204" pitchFamily="34" charset="0"/>
              </a:rPr>
              <a:t>Дані</a:t>
            </a:r>
            <a:r>
              <a:rPr lang="ru-RU" altLang="ru-RU" b="1" dirty="0"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</a:p>
        </p:txBody>
      </p:sp>
      <p:pic>
        <p:nvPicPr>
          <p:cNvPr id="2052" name="Picture 4" descr="Unity 6 здесь: Смотрите, что нового">
            <a:extLst>
              <a:ext uri="{FF2B5EF4-FFF2-40B4-BE49-F238E27FC236}">
                <a16:creationId xmlns:a16="http://schemas.microsoft.com/office/drawing/2014/main" id="{F5DA2632-34CE-583B-F80F-63D317C3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28" b="89969" l="9983" r="89974">
                        <a14:foregroundMark x1="49523" y1="9028" x2="49523" y2="9028"/>
                        <a14:foregroundMark x1="49219" y1="89583" x2="49219" y2="8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180" y="2033194"/>
            <a:ext cx="3801640" cy="21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0BC76-40F9-7325-156B-9AC691CD430B}"/>
              </a:ext>
            </a:extLst>
          </p:cNvPr>
          <p:cNvSpPr txBox="1"/>
          <p:nvPr/>
        </p:nvSpPr>
        <p:spPr>
          <a:xfrm>
            <a:off x="5209372" y="4091336"/>
            <a:ext cx="177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alt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Рушій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6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D07AE77-2D71-90DB-368A-6B5A6AD8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25" y="1587107"/>
            <a:ext cx="2974136" cy="29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54604-C829-F009-83AD-03F5CDB19FA0}"/>
              </a:ext>
            </a:extLst>
          </p:cNvPr>
          <p:cNvSpPr txBox="1"/>
          <p:nvPr/>
        </p:nvSpPr>
        <p:spPr>
          <a:xfrm>
            <a:off x="9453615" y="4084008"/>
            <a:ext cx="1255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Мова C#</a:t>
            </a:r>
          </a:p>
        </p:txBody>
      </p:sp>
      <p:pic>
        <p:nvPicPr>
          <p:cNvPr id="2060" name="Picture 12" descr="EDI to JSON Conversion and Vice Versa | Step by Step Process">
            <a:extLst>
              <a:ext uri="{FF2B5EF4-FFF2-40B4-BE49-F238E27FC236}">
                <a16:creationId xmlns:a16="http://schemas.microsoft.com/office/drawing/2014/main" id="{D9023B97-4C4C-134F-44D5-7256DB81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32" y="4135449"/>
            <a:ext cx="2138424" cy="213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B2C98CC8-6DE5-9430-A34D-DE1E12AEBD89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6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699428-0D4F-FA32-E4D9-9FFE566EEE5A}"/>
              </a:ext>
            </a:extLst>
          </p:cNvPr>
          <p:cNvSpPr txBox="1">
            <a:spLocks/>
          </p:cNvSpPr>
          <p:nvPr/>
        </p:nvSpPr>
        <p:spPr>
          <a:xfrm>
            <a:off x="865631" y="-202690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Архітектура</a:t>
            </a:r>
            <a:r>
              <a:rPr lang="ru-RU" dirty="0"/>
              <a:t> </a:t>
            </a:r>
            <a:r>
              <a:rPr lang="ru-RU" dirty="0" err="1"/>
              <a:t>платформера</a:t>
            </a:r>
            <a:endParaRPr lang="ru-RU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024AEBF-41F3-F713-E1F3-74A3BD424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57" y="1330732"/>
            <a:ext cx="874767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Побудова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рівня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платформера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на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основі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Tilemap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дозволяє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створювати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платформи</a:t>
            </a:r>
            <a:r>
              <a:rPr lang="ru-RU" alt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перешкоди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тощо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Об'єкти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мають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колайдери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власну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логіку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руху й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взаємодії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alt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м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одулі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гравця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реалізовано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анімацію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стрибки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керування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за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допомогою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клавіш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WASD і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пробілу</a:t>
            </a:r>
            <a:r>
              <a:rPr lang="ru-RU" alt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обробка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введення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та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фізичної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взаємодії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Окрема</a:t>
            </a:r>
            <a:r>
              <a:rPr lang="ru-RU" alt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логіка</a:t>
            </a:r>
            <a:r>
              <a:rPr lang="ru-RU" alt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NPC та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вікторин</a:t>
            </a:r>
            <a:r>
              <a:rPr lang="ru-RU" alt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визначає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коли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гравець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наближається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до NPC,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реалізує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виклик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QuizManager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підтягуються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запитання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з JSON.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Головне меню,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вибір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рівня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інтерфейс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вікторини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результати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реалізовані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окремо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через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та UI-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компоненти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alt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Логіка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переходів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між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меню,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рівнем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перемогою, паузою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реалізована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через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Unity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SceneManager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alt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Запитання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зберігаються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у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форматі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JSON у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директорії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StreamingAssets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зчитуються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під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час запуску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вікторини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Це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окрема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система для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роботи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даними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00F9037B-C5FA-6AFF-2F70-AF3CBCFF5268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7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ресурси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1352" y="1802416"/>
            <a:ext cx="10961562" cy="371256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Зображення та елементи,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сгенеровані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штучним інтелектом</a:t>
            </a:r>
          </a:p>
          <a:p>
            <a:pPr rtl="0"/>
            <a:endParaRPr lang="uk-UA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uk-UA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Асети</a:t>
            </a:r>
            <a:r>
              <a:rPr lang="uk-U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Unity Asset Store: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2D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Platformer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персонаж гравця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Platformer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Props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матеріали для побудови рівня та оточення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Miniature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Army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2D V.1 [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Medieval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Style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– матеріали для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NPC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Fantasy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Music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uk-UA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Suite</a:t>
            </a:r>
            <a:r>
              <a:rPr lang="uk-U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фонове аудіо 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679ABFC-72BA-C92E-3781-EF01DF9D1B9D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8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89" y="443120"/>
            <a:ext cx="10405174" cy="81014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Приклад программного коду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2545" y="1625450"/>
            <a:ext cx="6566725" cy="4248989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indent="450215">
              <a:spcAft>
                <a:spcPts val="1000"/>
              </a:spcAft>
              <a:buNone/>
            </a:pP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CheckAnswer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0215" indent="450215">
              <a:spcAft>
                <a:spcPts val="1000"/>
              </a:spcAft>
              <a:buNone/>
            </a:pP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isCorrect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==  </a:t>
            </a:r>
            <a:r>
              <a:rPr lang="uk-UA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currentQuestionIndex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correctAnswerIndex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correctAnswersCount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QuizStats.Instance.AddResult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isCorrect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currentQuestionIndex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currentQuestionIndex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questions.Count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ShowQuestion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currentQuestionIndex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  <a:buNone/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     	</a:t>
            </a:r>
            <a:r>
              <a:rPr lang="ru-RU" sz="1400" b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FinishQuiz</a:t>
            </a: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spcAft>
                <a:spcPts val="1000"/>
              </a:spcAft>
            </a:pPr>
            <a:r>
              <a:rPr lang="ru-RU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	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910CB38E-EC70-27D9-7F1B-3D72FBF70E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285" y="3152450"/>
            <a:ext cx="4856260" cy="132651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0" indent="0" algn="r" rtl="0">
              <a:buNone/>
            </a:pPr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Фрагмент коду з реалізації системи вікторини:</a:t>
            </a:r>
            <a:endParaRPr lang="uk-U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83B3E65-9391-A971-3F45-5AA365B72F57}"/>
              </a:ext>
            </a:extLst>
          </p:cNvPr>
          <p:cNvSpPr/>
          <p:nvPr/>
        </p:nvSpPr>
        <p:spPr>
          <a:xfrm>
            <a:off x="5604733" y="1625450"/>
            <a:ext cx="6142616" cy="3958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2819DA7-957F-4E76-2EAD-220FC7D61B93}"/>
              </a:ext>
            </a:extLst>
          </p:cNvPr>
          <p:cNvSpPr/>
          <p:nvPr/>
        </p:nvSpPr>
        <p:spPr>
          <a:xfrm>
            <a:off x="11416018" y="130732"/>
            <a:ext cx="623943" cy="6089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9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Пользовательское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41_TF16411248_Win32" id="{DBDA4DF4-B7F3-40B9-BA39-B39EE2066FD1}" vid="{993DB5D8-ED76-4A15-9812-47B47D5CFB6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{9CD9B90B-7EBC-4C4D-B508-98BAA6066A74}tf16411248_win32</Template>
  <TotalTime>240</TotalTime>
  <Words>574</Words>
  <Application>Microsoft Office PowerPoint</Application>
  <PresentationFormat>Широкоэкранный</PresentationFormat>
  <Paragraphs>95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Posterama</vt:lpstr>
      <vt:lpstr>Пользовательское</vt:lpstr>
      <vt:lpstr>Презентация PowerPoint</vt:lpstr>
      <vt:lpstr>Презентация PowerPoint</vt:lpstr>
      <vt:lpstr>Аналіз проблеми</vt:lpstr>
      <vt:lpstr>рішення</vt:lpstr>
      <vt:lpstr>Постановка задачі та опис системи</vt:lpstr>
      <vt:lpstr>технології розробки</vt:lpstr>
      <vt:lpstr>Презентация PowerPoint</vt:lpstr>
      <vt:lpstr>ресурси</vt:lpstr>
      <vt:lpstr>Приклад программного коду</vt:lpstr>
      <vt:lpstr>Приклади екранних форм головного меню</vt:lpstr>
      <vt:lpstr>Приклади екранних форм геймплею</vt:lpstr>
      <vt:lpstr>аналіз результатів та висновки</vt:lpstr>
      <vt:lpstr>Можливості подальшого розвитку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Helena Kramskaya</dc:creator>
  <cp:lastModifiedBy>Helena Kramskaya</cp:lastModifiedBy>
  <cp:revision>1</cp:revision>
  <dcterms:created xsi:type="dcterms:W3CDTF">2025-06-13T10:17:36Z</dcterms:created>
  <dcterms:modified xsi:type="dcterms:W3CDTF">2025-06-13T14:23:33Z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